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67" r:id="rId3"/>
    <p:sldId id="268" r:id="rId4"/>
    <p:sldId id="269" r:id="rId5"/>
    <p:sldId id="270" r:id="rId6"/>
    <p:sldId id="271" r:id="rId7"/>
    <p:sldId id="256" r:id="rId8"/>
    <p:sldId id="257" r:id="rId9"/>
    <p:sldId id="258" r:id="rId10"/>
    <p:sldId id="259" r:id="rId11"/>
    <p:sldId id="260" r:id="rId12"/>
    <p:sldId id="261" r:id="rId13"/>
    <p:sldId id="262" r:id="rId14"/>
    <p:sldId id="263" r:id="rId15"/>
    <p:sldId id="264" r:id="rId16"/>
    <p:sldId id="265" r:id="rId17"/>
    <p:sldId id="2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7286E4-5297-E971-CC8C-776412E0CB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7EDA8F1-2ADC-01A2-63AB-8FAFFFCB19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1342117-6810-F15F-C93E-38357D03FD0C}"/>
              </a:ext>
            </a:extLst>
          </p:cNvPr>
          <p:cNvSpPr>
            <a:spLocks noGrp="1"/>
          </p:cNvSpPr>
          <p:nvPr>
            <p:ph type="dt" sz="half" idx="10"/>
          </p:nvPr>
        </p:nvSpPr>
        <p:spPr/>
        <p:txBody>
          <a:bodyPr/>
          <a:lstStyle/>
          <a:p>
            <a:fld id="{17417CEF-5D9C-4056-9988-3BB29FCEFAC9}" type="datetimeFigureOut">
              <a:rPr lang="en-US" smtClean="0"/>
              <a:t>11/6/2023</a:t>
            </a:fld>
            <a:endParaRPr lang="en-US"/>
          </a:p>
        </p:txBody>
      </p:sp>
      <p:sp>
        <p:nvSpPr>
          <p:cNvPr id="5" name="Footer Placeholder 4">
            <a:extLst>
              <a:ext uri="{FF2B5EF4-FFF2-40B4-BE49-F238E27FC236}">
                <a16:creationId xmlns:a16="http://schemas.microsoft.com/office/drawing/2014/main" xmlns="" id="{CF6C8E6B-33F9-77D1-E2CD-7E6B85A7EC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5C77687-D247-DD02-9B28-7B83E9103B8E}"/>
              </a:ext>
            </a:extLst>
          </p:cNvPr>
          <p:cNvSpPr>
            <a:spLocks noGrp="1"/>
          </p:cNvSpPr>
          <p:nvPr>
            <p:ph type="sldNum" sz="quarter" idx="12"/>
          </p:nvPr>
        </p:nvSpPr>
        <p:spPr/>
        <p:txBody>
          <a:bodyPr/>
          <a:lstStyle/>
          <a:p>
            <a:fld id="{0BD941A6-1EB6-4092-86FA-EA8601924621}" type="slidenum">
              <a:rPr lang="en-US" smtClean="0"/>
              <a:t>‹#›</a:t>
            </a:fld>
            <a:endParaRPr lang="en-US"/>
          </a:p>
        </p:txBody>
      </p:sp>
    </p:spTree>
    <p:extLst>
      <p:ext uri="{BB962C8B-B14F-4D97-AF65-F5344CB8AC3E}">
        <p14:creationId xmlns:p14="http://schemas.microsoft.com/office/powerpoint/2010/main" val="1314259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592B54-6C10-7F71-C8A6-905B574D6E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C624C99-C847-5014-5B0F-39582D642C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CA82631-E4CD-8578-E342-853C1969EA46}"/>
              </a:ext>
            </a:extLst>
          </p:cNvPr>
          <p:cNvSpPr>
            <a:spLocks noGrp="1"/>
          </p:cNvSpPr>
          <p:nvPr>
            <p:ph type="dt" sz="half" idx="10"/>
          </p:nvPr>
        </p:nvSpPr>
        <p:spPr/>
        <p:txBody>
          <a:bodyPr/>
          <a:lstStyle/>
          <a:p>
            <a:fld id="{17417CEF-5D9C-4056-9988-3BB29FCEFAC9}" type="datetimeFigureOut">
              <a:rPr lang="en-US" smtClean="0"/>
              <a:t>11/6/2023</a:t>
            </a:fld>
            <a:endParaRPr lang="en-US"/>
          </a:p>
        </p:txBody>
      </p:sp>
      <p:sp>
        <p:nvSpPr>
          <p:cNvPr id="5" name="Footer Placeholder 4">
            <a:extLst>
              <a:ext uri="{FF2B5EF4-FFF2-40B4-BE49-F238E27FC236}">
                <a16:creationId xmlns:a16="http://schemas.microsoft.com/office/drawing/2014/main" xmlns="" id="{B56AA27B-F296-71B2-2E52-93F4362D98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BEABBDE-5CB3-F037-0165-D098AEC67DB2}"/>
              </a:ext>
            </a:extLst>
          </p:cNvPr>
          <p:cNvSpPr>
            <a:spLocks noGrp="1"/>
          </p:cNvSpPr>
          <p:nvPr>
            <p:ph type="sldNum" sz="quarter" idx="12"/>
          </p:nvPr>
        </p:nvSpPr>
        <p:spPr/>
        <p:txBody>
          <a:bodyPr/>
          <a:lstStyle/>
          <a:p>
            <a:fld id="{0BD941A6-1EB6-4092-86FA-EA8601924621}" type="slidenum">
              <a:rPr lang="en-US" smtClean="0"/>
              <a:t>‹#›</a:t>
            </a:fld>
            <a:endParaRPr lang="en-US"/>
          </a:p>
        </p:txBody>
      </p:sp>
    </p:spTree>
    <p:extLst>
      <p:ext uri="{BB962C8B-B14F-4D97-AF65-F5344CB8AC3E}">
        <p14:creationId xmlns:p14="http://schemas.microsoft.com/office/powerpoint/2010/main" val="2176581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A4D7AF4-2A97-5594-B3F7-716C4520FB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A7355AF-F5EA-24BE-5E55-848659F8B1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F1E514F-DA54-A907-E37D-ACE9234D7325}"/>
              </a:ext>
            </a:extLst>
          </p:cNvPr>
          <p:cNvSpPr>
            <a:spLocks noGrp="1"/>
          </p:cNvSpPr>
          <p:nvPr>
            <p:ph type="dt" sz="half" idx="10"/>
          </p:nvPr>
        </p:nvSpPr>
        <p:spPr/>
        <p:txBody>
          <a:bodyPr/>
          <a:lstStyle/>
          <a:p>
            <a:fld id="{17417CEF-5D9C-4056-9988-3BB29FCEFAC9}" type="datetimeFigureOut">
              <a:rPr lang="en-US" smtClean="0"/>
              <a:t>11/6/2023</a:t>
            </a:fld>
            <a:endParaRPr lang="en-US"/>
          </a:p>
        </p:txBody>
      </p:sp>
      <p:sp>
        <p:nvSpPr>
          <p:cNvPr id="5" name="Footer Placeholder 4">
            <a:extLst>
              <a:ext uri="{FF2B5EF4-FFF2-40B4-BE49-F238E27FC236}">
                <a16:creationId xmlns:a16="http://schemas.microsoft.com/office/drawing/2014/main" xmlns="" id="{81E00104-7A36-EF71-431C-C3758CF3DD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B0FC85B-75B7-5145-6A7B-EDD0451A9A1B}"/>
              </a:ext>
            </a:extLst>
          </p:cNvPr>
          <p:cNvSpPr>
            <a:spLocks noGrp="1"/>
          </p:cNvSpPr>
          <p:nvPr>
            <p:ph type="sldNum" sz="quarter" idx="12"/>
          </p:nvPr>
        </p:nvSpPr>
        <p:spPr/>
        <p:txBody>
          <a:bodyPr/>
          <a:lstStyle/>
          <a:p>
            <a:fld id="{0BD941A6-1EB6-4092-86FA-EA8601924621}" type="slidenum">
              <a:rPr lang="en-US" smtClean="0"/>
              <a:t>‹#›</a:t>
            </a:fld>
            <a:endParaRPr lang="en-US"/>
          </a:p>
        </p:txBody>
      </p:sp>
    </p:spTree>
    <p:extLst>
      <p:ext uri="{BB962C8B-B14F-4D97-AF65-F5344CB8AC3E}">
        <p14:creationId xmlns:p14="http://schemas.microsoft.com/office/powerpoint/2010/main" val="3143961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2B7DD2-EAEE-4F09-D2C6-8B85F41F51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4BFF392-B7B0-728F-463E-0E7074B839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C2EE5ED-88F9-1111-2E06-1FB75618DCEC}"/>
              </a:ext>
            </a:extLst>
          </p:cNvPr>
          <p:cNvSpPr>
            <a:spLocks noGrp="1"/>
          </p:cNvSpPr>
          <p:nvPr>
            <p:ph type="dt" sz="half" idx="10"/>
          </p:nvPr>
        </p:nvSpPr>
        <p:spPr/>
        <p:txBody>
          <a:bodyPr/>
          <a:lstStyle/>
          <a:p>
            <a:fld id="{17417CEF-5D9C-4056-9988-3BB29FCEFAC9}" type="datetimeFigureOut">
              <a:rPr lang="en-US" smtClean="0"/>
              <a:t>11/6/2023</a:t>
            </a:fld>
            <a:endParaRPr lang="en-US"/>
          </a:p>
        </p:txBody>
      </p:sp>
      <p:sp>
        <p:nvSpPr>
          <p:cNvPr id="5" name="Footer Placeholder 4">
            <a:extLst>
              <a:ext uri="{FF2B5EF4-FFF2-40B4-BE49-F238E27FC236}">
                <a16:creationId xmlns:a16="http://schemas.microsoft.com/office/drawing/2014/main" xmlns="" id="{94EB85A4-90B8-9D92-DFE5-E18AFAABEB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C0BF785-D98B-2F8A-DAB5-E0D71A446910}"/>
              </a:ext>
            </a:extLst>
          </p:cNvPr>
          <p:cNvSpPr>
            <a:spLocks noGrp="1"/>
          </p:cNvSpPr>
          <p:nvPr>
            <p:ph type="sldNum" sz="quarter" idx="12"/>
          </p:nvPr>
        </p:nvSpPr>
        <p:spPr/>
        <p:txBody>
          <a:bodyPr/>
          <a:lstStyle/>
          <a:p>
            <a:fld id="{0BD941A6-1EB6-4092-86FA-EA8601924621}" type="slidenum">
              <a:rPr lang="en-US" smtClean="0"/>
              <a:t>‹#›</a:t>
            </a:fld>
            <a:endParaRPr lang="en-US"/>
          </a:p>
        </p:txBody>
      </p:sp>
    </p:spTree>
    <p:extLst>
      <p:ext uri="{BB962C8B-B14F-4D97-AF65-F5344CB8AC3E}">
        <p14:creationId xmlns:p14="http://schemas.microsoft.com/office/powerpoint/2010/main" val="2530209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0BB6FE-3E4C-CB91-7E1E-416B743AC7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9847E47-5DB5-D814-BF3B-A939581CAE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118F3BE-CD5B-63E9-B7F8-4A83B8113AFB}"/>
              </a:ext>
            </a:extLst>
          </p:cNvPr>
          <p:cNvSpPr>
            <a:spLocks noGrp="1"/>
          </p:cNvSpPr>
          <p:nvPr>
            <p:ph type="dt" sz="half" idx="10"/>
          </p:nvPr>
        </p:nvSpPr>
        <p:spPr/>
        <p:txBody>
          <a:bodyPr/>
          <a:lstStyle/>
          <a:p>
            <a:fld id="{17417CEF-5D9C-4056-9988-3BB29FCEFAC9}" type="datetimeFigureOut">
              <a:rPr lang="en-US" smtClean="0"/>
              <a:t>11/6/2023</a:t>
            </a:fld>
            <a:endParaRPr lang="en-US"/>
          </a:p>
        </p:txBody>
      </p:sp>
      <p:sp>
        <p:nvSpPr>
          <p:cNvPr id="5" name="Footer Placeholder 4">
            <a:extLst>
              <a:ext uri="{FF2B5EF4-FFF2-40B4-BE49-F238E27FC236}">
                <a16:creationId xmlns:a16="http://schemas.microsoft.com/office/drawing/2014/main" xmlns="" id="{0496B725-48DB-680F-397E-9AD4866316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EF8C7F7-B535-51DA-CAB8-FDA61DCA41BF}"/>
              </a:ext>
            </a:extLst>
          </p:cNvPr>
          <p:cNvSpPr>
            <a:spLocks noGrp="1"/>
          </p:cNvSpPr>
          <p:nvPr>
            <p:ph type="sldNum" sz="quarter" idx="12"/>
          </p:nvPr>
        </p:nvSpPr>
        <p:spPr/>
        <p:txBody>
          <a:bodyPr/>
          <a:lstStyle/>
          <a:p>
            <a:fld id="{0BD941A6-1EB6-4092-86FA-EA8601924621}" type="slidenum">
              <a:rPr lang="en-US" smtClean="0"/>
              <a:t>‹#›</a:t>
            </a:fld>
            <a:endParaRPr lang="en-US"/>
          </a:p>
        </p:txBody>
      </p:sp>
    </p:spTree>
    <p:extLst>
      <p:ext uri="{BB962C8B-B14F-4D97-AF65-F5344CB8AC3E}">
        <p14:creationId xmlns:p14="http://schemas.microsoft.com/office/powerpoint/2010/main" val="3055992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AF6815-8973-6F52-F8A9-E2DA27462C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371389F-F4C0-275A-E043-BE237ABA5C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AC0FF4F-AFE3-54A4-C58A-87A0837908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470067A-275F-8F6D-7225-FF185998E998}"/>
              </a:ext>
            </a:extLst>
          </p:cNvPr>
          <p:cNvSpPr>
            <a:spLocks noGrp="1"/>
          </p:cNvSpPr>
          <p:nvPr>
            <p:ph type="dt" sz="half" idx="10"/>
          </p:nvPr>
        </p:nvSpPr>
        <p:spPr/>
        <p:txBody>
          <a:bodyPr/>
          <a:lstStyle/>
          <a:p>
            <a:fld id="{17417CEF-5D9C-4056-9988-3BB29FCEFAC9}" type="datetimeFigureOut">
              <a:rPr lang="en-US" smtClean="0"/>
              <a:t>11/6/2023</a:t>
            </a:fld>
            <a:endParaRPr lang="en-US"/>
          </a:p>
        </p:txBody>
      </p:sp>
      <p:sp>
        <p:nvSpPr>
          <p:cNvPr id="6" name="Footer Placeholder 5">
            <a:extLst>
              <a:ext uri="{FF2B5EF4-FFF2-40B4-BE49-F238E27FC236}">
                <a16:creationId xmlns:a16="http://schemas.microsoft.com/office/drawing/2014/main" xmlns="" id="{8E89F355-64BC-775C-F384-9647107035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0F4C138-FC86-B4A0-0637-67A861C42DD6}"/>
              </a:ext>
            </a:extLst>
          </p:cNvPr>
          <p:cNvSpPr>
            <a:spLocks noGrp="1"/>
          </p:cNvSpPr>
          <p:nvPr>
            <p:ph type="sldNum" sz="quarter" idx="12"/>
          </p:nvPr>
        </p:nvSpPr>
        <p:spPr/>
        <p:txBody>
          <a:bodyPr/>
          <a:lstStyle/>
          <a:p>
            <a:fld id="{0BD941A6-1EB6-4092-86FA-EA8601924621}" type="slidenum">
              <a:rPr lang="en-US" smtClean="0"/>
              <a:t>‹#›</a:t>
            </a:fld>
            <a:endParaRPr lang="en-US"/>
          </a:p>
        </p:txBody>
      </p:sp>
    </p:spTree>
    <p:extLst>
      <p:ext uri="{BB962C8B-B14F-4D97-AF65-F5344CB8AC3E}">
        <p14:creationId xmlns:p14="http://schemas.microsoft.com/office/powerpoint/2010/main" val="2346814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11D884-5E21-8CD6-308B-9515291CCD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F76A1F0-86E8-B9BA-49A2-83D0370882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7507694-29C6-CA74-749E-439AB86079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3769630-1D4D-4FC0-C098-05FA88589C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D0BB300-671F-2A68-B058-6D713EC274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3907C55-E700-72EC-FB67-E85D9DD4B3BA}"/>
              </a:ext>
            </a:extLst>
          </p:cNvPr>
          <p:cNvSpPr>
            <a:spLocks noGrp="1"/>
          </p:cNvSpPr>
          <p:nvPr>
            <p:ph type="dt" sz="half" idx="10"/>
          </p:nvPr>
        </p:nvSpPr>
        <p:spPr/>
        <p:txBody>
          <a:bodyPr/>
          <a:lstStyle/>
          <a:p>
            <a:fld id="{17417CEF-5D9C-4056-9988-3BB29FCEFAC9}" type="datetimeFigureOut">
              <a:rPr lang="en-US" smtClean="0"/>
              <a:t>11/6/2023</a:t>
            </a:fld>
            <a:endParaRPr lang="en-US"/>
          </a:p>
        </p:txBody>
      </p:sp>
      <p:sp>
        <p:nvSpPr>
          <p:cNvPr id="8" name="Footer Placeholder 7">
            <a:extLst>
              <a:ext uri="{FF2B5EF4-FFF2-40B4-BE49-F238E27FC236}">
                <a16:creationId xmlns:a16="http://schemas.microsoft.com/office/drawing/2014/main" xmlns="" id="{06C8868D-619C-7045-8B75-8545DF932F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248DADB-0B77-D735-7774-51C4D590E4C4}"/>
              </a:ext>
            </a:extLst>
          </p:cNvPr>
          <p:cNvSpPr>
            <a:spLocks noGrp="1"/>
          </p:cNvSpPr>
          <p:nvPr>
            <p:ph type="sldNum" sz="quarter" idx="12"/>
          </p:nvPr>
        </p:nvSpPr>
        <p:spPr/>
        <p:txBody>
          <a:bodyPr/>
          <a:lstStyle/>
          <a:p>
            <a:fld id="{0BD941A6-1EB6-4092-86FA-EA8601924621}" type="slidenum">
              <a:rPr lang="en-US" smtClean="0"/>
              <a:t>‹#›</a:t>
            </a:fld>
            <a:endParaRPr lang="en-US"/>
          </a:p>
        </p:txBody>
      </p:sp>
    </p:spTree>
    <p:extLst>
      <p:ext uri="{BB962C8B-B14F-4D97-AF65-F5344CB8AC3E}">
        <p14:creationId xmlns:p14="http://schemas.microsoft.com/office/powerpoint/2010/main" val="3003350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A37BC8-4165-A4B8-6906-2CCF0A36ED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CCC37A7-AF14-C000-738E-1BEFCE33396C}"/>
              </a:ext>
            </a:extLst>
          </p:cNvPr>
          <p:cNvSpPr>
            <a:spLocks noGrp="1"/>
          </p:cNvSpPr>
          <p:nvPr>
            <p:ph type="dt" sz="half" idx="10"/>
          </p:nvPr>
        </p:nvSpPr>
        <p:spPr/>
        <p:txBody>
          <a:bodyPr/>
          <a:lstStyle/>
          <a:p>
            <a:fld id="{17417CEF-5D9C-4056-9988-3BB29FCEFAC9}" type="datetimeFigureOut">
              <a:rPr lang="en-US" smtClean="0"/>
              <a:t>11/6/2023</a:t>
            </a:fld>
            <a:endParaRPr lang="en-US"/>
          </a:p>
        </p:txBody>
      </p:sp>
      <p:sp>
        <p:nvSpPr>
          <p:cNvPr id="4" name="Footer Placeholder 3">
            <a:extLst>
              <a:ext uri="{FF2B5EF4-FFF2-40B4-BE49-F238E27FC236}">
                <a16:creationId xmlns:a16="http://schemas.microsoft.com/office/drawing/2014/main" xmlns="" id="{88D4951A-484D-99B1-626F-CA5E930472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70B02A9A-2128-F13C-C663-AECC8CF494DB}"/>
              </a:ext>
            </a:extLst>
          </p:cNvPr>
          <p:cNvSpPr>
            <a:spLocks noGrp="1"/>
          </p:cNvSpPr>
          <p:nvPr>
            <p:ph type="sldNum" sz="quarter" idx="12"/>
          </p:nvPr>
        </p:nvSpPr>
        <p:spPr/>
        <p:txBody>
          <a:bodyPr/>
          <a:lstStyle/>
          <a:p>
            <a:fld id="{0BD941A6-1EB6-4092-86FA-EA8601924621}" type="slidenum">
              <a:rPr lang="en-US" smtClean="0"/>
              <a:t>‹#›</a:t>
            </a:fld>
            <a:endParaRPr lang="en-US"/>
          </a:p>
        </p:txBody>
      </p:sp>
    </p:spTree>
    <p:extLst>
      <p:ext uri="{BB962C8B-B14F-4D97-AF65-F5344CB8AC3E}">
        <p14:creationId xmlns:p14="http://schemas.microsoft.com/office/powerpoint/2010/main" val="2853653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61F3CBC-3F2C-AF42-20E2-14A8CE6201E2}"/>
              </a:ext>
            </a:extLst>
          </p:cNvPr>
          <p:cNvSpPr>
            <a:spLocks noGrp="1"/>
          </p:cNvSpPr>
          <p:nvPr>
            <p:ph type="dt" sz="half" idx="10"/>
          </p:nvPr>
        </p:nvSpPr>
        <p:spPr/>
        <p:txBody>
          <a:bodyPr/>
          <a:lstStyle/>
          <a:p>
            <a:fld id="{17417CEF-5D9C-4056-9988-3BB29FCEFAC9}" type="datetimeFigureOut">
              <a:rPr lang="en-US" smtClean="0"/>
              <a:t>11/6/2023</a:t>
            </a:fld>
            <a:endParaRPr lang="en-US"/>
          </a:p>
        </p:txBody>
      </p:sp>
      <p:sp>
        <p:nvSpPr>
          <p:cNvPr id="3" name="Footer Placeholder 2">
            <a:extLst>
              <a:ext uri="{FF2B5EF4-FFF2-40B4-BE49-F238E27FC236}">
                <a16:creationId xmlns:a16="http://schemas.microsoft.com/office/drawing/2014/main" xmlns="" id="{C9356A5D-7C58-7BBA-D104-75F586A214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E69CD91-C792-3F78-3CCA-329442755208}"/>
              </a:ext>
            </a:extLst>
          </p:cNvPr>
          <p:cNvSpPr>
            <a:spLocks noGrp="1"/>
          </p:cNvSpPr>
          <p:nvPr>
            <p:ph type="sldNum" sz="quarter" idx="12"/>
          </p:nvPr>
        </p:nvSpPr>
        <p:spPr/>
        <p:txBody>
          <a:bodyPr/>
          <a:lstStyle/>
          <a:p>
            <a:fld id="{0BD941A6-1EB6-4092-86FA-EA8601924621}" type="slidenum">
              <a:rPr lang="en-US" smtClean="0"/>
              <a:t>‹#›</a:t>
            </a:fld>
            <a:endParaRPr lang="en-US"/>
          </a:p>
        </p:txBody>
      </p:sp>
    </p:spTree>
    <p:extLst>
      <p:ext uri="{BB962C8B-B14F-4D97-AF65-F5344CB8AC3E}">
        <p14:creationId xmlns:p14="http://schemas.microsoft.com/office/powerpoint/2010/main" val="2942808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1782B8-7D47-F308-A9DF-67CD8DDBBC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E8DFE08-B5F7-866D-193A-B7527C0690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2CBC5C6-230C-A9D1-32AE-508958B2EC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7281177-3C88-FE95-CF23-9411CE466B18}"/>
              </a:ext>
            </a:extLst>
          </p:cNvPr>
          <p:cNvSpPr>
            <a:spLocks noGrp="1"/>
          </p:cNvSpPr>
          <p:nvPr>
            <p:ph type="dt" sz="half" idx="10"/>
          </p:nvPr>
        </p:nvSpPr>
        <p:spPr/>
        <p:txBody>
          <a:bodyPr/>
          <a:lstStyle/>
          <a:p>
            <a:fld id="{17417CEF-5D9C-4056-9988-3BB29FCEFAC9}" type="datetimeFigureOut">
              <a:rPr lang="en-US" smtClean="0"/>
              <a:t>11/6/2023</a:t>
            </a:fld>
            <a:endParaRPr lang="en-US"/>
          </a:p>
        </p:txBody>
      </p:sp>
      <p:sp>
        <p:nvSpPr>
          <p:cNvPr id="6" name="Footer Placeholder 5">
            <a:extLst>
              <a:ext uri="{FF2B5EF4-FFF2-40B4-BE49-F238E27FC236}">
                <a16:creationId xmlns:a16="http://schemas.microsoft.com/office/drawing/2014/main" xmlns="" id="{E69E6EB6-A9B6-7389-AD5D-F45BFCA2CF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1ED2B05-80A1-C111-AFD5-5F624479BB60}"/>
              </a:ext>
            </a:extLst>
          </p:cNvPr>
          <p:cNvSpPr>
            <a:spLocks noGrp="1"/>
          </p:cNvSpPr>
          <p:nvPr>
            <p:ph type="sldNum" sz="quarter" idx="12"/>
          </p:nvPr>
        </p:nvSpPr>
        <p:spPr/>
        <p:txBody>
          <a:bodyPr/>
          <a:lstStyle/>
          <a:p>
            <a:fld id="{0BD941A6-1EB6-4092-86FA-EA8601924621}" type="slidenum">
              <a:rPr lang="en-US" smtClean="0"/>
              <a:t>‹#›</a:t>
            </a:fld>
            <a:endParaRPr lang="en-US"/>
          </a:p>
        </p:txBody>
      </p:sp>
    </p:spTree>
    <p:extLst>
      <p:ext uri="{BB962C8B-B14F-4D97-AF65-F5344CB8AC3E}">
        <p14:creationId xmlns:p14="http://schemas.microsoft.com/office/powerpoint/2010/main" val="1843707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51E165-A6CC-25AC-FF83-43ECDCF03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A4A9187-00ED-BCCD-5D60-79374CD9A1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A26D1D1-A54F-98B0-42D1-A7C596BA2E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6F06FA4-D5B4-CF06-FEC7-942791E3331E}"/>
              </a:ext>
            </a:extLst>
          </p:cNvPr>
          <p:cNvSpPr>
            <a:spLocks noGrp="1"/>
          </p:cNvSpPr>
          <p:nvPr>
            <p:ph type="dt" sz="half" idx="10"/>
          </p:nvPr>
        </p:nvSpPr>
        <p:spPr/>
        <p:txBody>
          <a:bodyPr/>
          <a:lstStyle/>
          <a:p>
            <a:fld id="{17417CEF-5D9C-4056-9988-3BB29FCEFAC9}" type="datetimeFigureOut">
              <a:rPr lang="en-US" smtClean="0"/>
              <a:t>11/6/2023</a:t>
            </a:fld>
            <a:endParaRPr lang="en-US"/>
          </a:p>
        </p:txBody>
      </p:sp>
      <p:sp>
        <p:nvSpPr>
          <p:cNvPr id="6" name="Footer Placeholder 5">
            <a:extLst>
              <a:ext uri="{FF2B5EF4-FFF2-40B4-BE49-F238E27FC236}">
                <a16:creationId xmlns:a16="http://schemas.microsoft.com/office/drawing/2014/main" xmlns="" id="{68C64C84-8829-7D89-0224-36E0C83824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64CA35B-8EE2-787F-6BA5-7EBB2B90CFC7}"/>
              </a:ext>
            </a:extLst>
          </p:cNvPr>
          <p:cNvSpPr>
            <a:spLocks noGrp="1"/>
          </p:cNvSpPr>
          <p:nvPr>
            <p:ph type="sldNum" sz="quarter" idx="12"/>
          </p:nvPr>
        </p:nvSpPr>
        <p:spPr/>
        <p:txBody>
          <a:bodyPr/>
          <a:lstStyle/>
          <a:p>
            <a:fld id="{0BD941A6-1EB6-4092-86FA-EA8601924621}" type="slidenum">
              <a:rPr lang="en-US" smtClean="0"/>
              <a:t>‹#›</a:t>
            </a:fld>
            <a:endParaRPr lang="en-US"/>
          </a:p>
        </p:txBody>
      </p:sp>
    </p:spTree>
    <p:extLst>
      <p:ext uri="{BB962C8B-B14F-4D97-AF65-F5344CB8AC3E}">
        <p14:creationId xmlns:p14="http://schemas.microsoft.com/office/powerpoint/2010/main" val="71219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ECCB09C-C5C6-3383-05CB-74E10A1DEF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160DE75-C4B9-FD0B-9331-0B6EB92D3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380B484-788C-1666-0469-49389FAD86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417CEF-5D9C-4056-9988-3BB29FCEFAC9}" type="datetimeFigureOut">
              <a:rPr lang="en-US" smtClean="0"/>
              <a:t>11/6/2023</a:t>
            </a:fld>
            <a:endParaRPr lang="en-US"/>
          </a:p>
        </p:txBody>
      </p:sp>
      <p:sp>
        <p:nvSpPr>
          <p:cNvPr id="5" name="Footer Placeholder 4">
            <a:extLst>
              <a:ext uri="{FF2B5EF4-FFF2-40B4-BE49-F238E27FC236}">
                <a16:creationId xmlns:a16="http://schemas.microsoft.com/office/drawing/2014/main" xmlns="" id="{5E23D71C-E6A6-3D2D-BF64-7789C72791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17A1F302-3530-2FC7-17E8-507608A163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941A6-1EB6-4092-86FA-EA8601924621}" type="slidenum">
              <a:rPr lang="en-US" smtClean="0"/>
              <a:t>‹#›</a:t>
            </a:fld>
            <a:endParaRPr lang="en-US"/>
          </a:p>
        </p:txBody>
      </p:sp>
    </p:spTree>
    <p:extLst>
      <p:ext uri="{BB962C8B-B14F-4D97-AF65-F5344CB8AC3E}">
        <p14:creationId xmlns:p14="http://schemas.microsoft.com/office/powerpoint/2010/main" val="3037881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54;p25">
            <a:extLst>
              <a:ext uri="{FF2B5EF4-FFF2-40B4-BE49-F238E27FC236}">
                <a16:creationId xmlns:a16="http://schemas.microsoft.com/office/drawing/2014/main" xmlns="" id="{5FA22D0C-A6EE-7B3E-CDE7-F84A5C48AF07}"/>
              </a:ext>
            </a:extLst>
          </p:cNvPr>
          <p:cNvSpPr txBox="1">
            <a:spLocks noGrp="1"/>
          </p:cNvSpPr>
          <p:nvPr>
            <p:ph type="sldNum" sz="quarter" idx="12"/>
          </p:nvPr>
        </p:nvSpPr>
        <p:spPr>
          <a:xfrm>
            <a:off x="10391775" y="6390369"/>
            <a:ext cx="1543050" cy="273844"/>
          </a:xfrm>
          <a:prstGeom prst="rect">
            <a:avLst/>
          </a:prstGeom>
        </p:spPr>
        <p:txBody>
          <a:bodyPr spcFirstLastPara="1" vert="horz" wrap="square" lIns="91425" tIns="91425" rIns="91425" bIns="91425" rtlCol="0" anchor="ctr" anchorCtr="0">
            <a:noAutofit/>
          </a:bodyPr>
          <a:lstStyle/>
          <a:p>
            <a:fld id="{00000000-1234-1234-1234-123412341234}" type="slidenum">
              <a:rPr lang="en"/>
              <a:pPr/>
              <a:t>1</a:t>
            </a:fld>
            <a:endParaRPr dirty="0"/>
          </a:p>
        </p:txBody>
      </p:sp>
      <p:pic>
        <p:nvPicPr>
          <p:cNvPr id="7" name="Picture 6" descr="A picture containing logo, trademark, emblem, text&#10;&#10;Description automatically generated">
            <a:extLst>
              <a:ext uri="{FF2B5EF4-FFF2-40B4-BE49-F238E27FC236}">
                <a16:creationId xmlns:a16="http://schemas.microsoft.com/office/drawing/2014/main" xmlns="" id="{4073F92A-6C32-9FCB-BFE7-3658E1445285}"/>
              </a:ext>
            </a:extLst>
          </p:cNvPr>
          <p:cNvPicPr>
            <a:picLocks noChangeAspect="1"/>
          </p:cNvPicPr>
          <p:nvPr/>
        </p:nvPicPr>
        <p:blipFill>
          <a:blip r:embed="rId2"/>
          <a:stretch>
            <a:fillRect/>
          </a:stretch>
        </p:blipFill>
        <p:spPr>
          <a:xfrm>
            <a:off x="848613" y="221382"/>
            <a:ext cx="1024417" cy="1024417"/>
          </a:xfrm>
          <a:prstGeom prst="rect">
            <a:avLst/>
          </a:prstGeom>
        </p:spPr>
      </p:pic>
      <p:cxnSp>
        <p:nvCxnSpPr>
          <p:cNvPr id="9" name="Straight Connector 8">
            <a:extLst>
              <a:ext uri="{FF2B5EF4-FFF2-40B4-BE49-F238E27FC236}">
                <a16:creationId xmlns:a16="http://schemas.microsoft.com/office/drawing/2014/main" xmlns="" id="{35DFE85C-AE97-A974-9949-AE2AC27BC73A}"/>
              </a:ext>
            </a:extLst>
          </p:cNvPr>
          <p:cNvCxnSpPr>
            <a:cxnSpLocks/>
          </p:cNvCxnSpPr>
          <p:nvPr/>
        </p:nvCxnSpPr>
        <p:spPr>
          <a:xfrm flipV="1">
            <a:off x="0" y="1322420"/>
            <a:ext cx="12192000" cy="7171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AF1243F2-22F3-213E-9547-81810F3AD5E7}"/>
              </a:ext>
            </a:extLst>
          </p:cNvPr>
          <p:cNvSpPr txBox="1"/>
          <p:nvPr/>
        </p:nvSpPr>
        <p:spPr>
          <a:xfrm>
            <a:off x="1360821" y="478127"/>
            <a:ext cx="10925175" cy="584775"/>
          </a:xfrm>
          <a:prstGeom prst="rect">
            <a:avLst/>
          </a:prstGeom>
          <a:noFill/>
          <a:ln>
            <a:solidFill>
              <a:schemeClr val="bg1"/>
            </a:solidFill>
          </a:ln>
        </p:spPr>
        <p:style>
          <a:lnRef idx="0">
            <a:scrgbClr r="0" g="0" b="0"/>
          </a:lnRef>
          <a:fillRef idx="1001">
            <a:schemeClr val="lt1"/>
          </a:fillRef>
          <a:effectRef idx="0">
            <a:scrgbClr r="0" g="0" b="0"/>
          </a:effectRef>
          <a:fontRef idx="major"/>
        </p:style>
        <p:txBody>
          <a:bodyPr wrap="square" rtlCol="0">
            <a:spAutoFit/>
          </a:bodyPr>
          <a:lstStyle/>
          <a:p>
            <a:pPr algn="ctr"/>
            <a:r>
              <a:rPr lang="vi-VN" sz="3200" b="1" dirty="0">
                <a:solidFill>
                  <a:srgbClr val="FF0000"/>
                </a:solidFill>
              </a:rPr>
              <a:t>HƯỞNG ỨNG NGÀY PHÁP LUẬT VIỆT NAM 9/11</a:t>
            </a:r>
            <a:endParaRPr lang="en-US" sz="3200" b="1" dirty="0">
              <a:solidFill>
                <a:srgbClr val="FF0000"/>
              </a:solidFill>
            </a:endParaRPr>
          </a:p>
        </p:txBody>
      </p:sp>
      <p:pic>
        <p:nvPicPr>
          <p:cNvPr id="1026" name="Picture 2" descr="ngayphapluat">
            <a:extLst>
              <a:ext uri="{FF2B5EF4-FFF2-40B4-BE49-F238E27FC236}">
                <a16:creationId xmlns:a16="http://schemas.microsoft.com/office/drawing/2014/main" xmlns="" id="{4EBA53E2-69A2-9B2D-B572-49ADB27285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94136"/>
            <a:ext cx="12192000" cy="5463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044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54;p25">
            <a:extLst>
              <a:ext uri="{FF2B5EF4-FFF2-40B4-BE49-F238E27FC236}">
                <a16:creationId xmlns:a16="http://schemas.microsoft.com/office/drawing/2014/main" xmlns="" id="{5FA22D0C-A6EE-7B3E-CDE7-F84A5C48AF07}"/>
              </a:ext>
            </a:extLst>
          </p:cNvPr>
          <p:cNvSpPr txBox="1">
            <a:spLocks noGrp="1"/>
          </p:cNvSpPr>
          <p:nvPr>
            <p:ph type="sldNum" sz="quarter" idx="12"/>
          </p:nvPr>
        </p:nvSpPr>
        <p:spPr>
          <a:xfrm>
            <a:off x="10186988" y="6246469"/>
            <a:ext cx="1543050" cy="273844"/>
          </a:xfrm>
          <a:prstGeom prst="rect">
            <a:avLst/>
          </a:prstGeom>
        </p:spPr>
        <p:txBody>
          <a:bodyPr spcFirstLastPara="1" vert="horz" wrap="square" lIns="91425" tIns="91425" rIns="91425" bIns="91425" rtlCol="0" anchor="ctr" anchorCtr="0">
            <a:noAutofit/>
          </a:bodyPr>
          <a:lstStyle/>
          <a:p>
            <a:fld id="{00000000-1234-1234-1234-123412341234}" type="slidenum">
              <a:rPr lang="en"/>
              <a:pPr/>
              <a:t>10</a:t>
            </a:fld>
            <a:endParaRPr/>
          </a:p>
        </p:txBody>
      </p:sp>
      <p:pic>
        <p:nvPicPr>
          <p:cNvPr id="7" name="Picture 6" descr="A picture containing logo, trademark, emblem, text&#10;&#10;Description automatically generated">
            <a:extLst>
              <a:ext uri="{FF2B5EF4-FFF2-40B4-BE49-F238E27FC236}">
                <a16:creationId xmlns:a16="http://schemas.microsoft.com/office/drawing/2014/main" xmlns="" id="{4073F92A-6C32-9FCB-BFE7-3658E1445285}"/>
              </a:ext>
            </a:extLst>
          </p:cNvPr>
          <p:cNvPicPr>
            <a:picLocks noChangeAspect="1"/>
          </p:cNvPicPr>
          <p:nvPr/>
        </p:nvPicPr>
        <p:blipFill>
          <a:blip r:embed="rId2"/>
          <a:stretch>
            <a:fillRect/>
          </a:stretch>
        </p:blipFill>
        <p:spPr>
          <a:xfrm>
            <a:off x="1153413" y="221384"/>
            <a:ext cx="1024417" cy="1024417"/>
          </a:xfrm>
          <a:prstGeom prst="rect">
            <a:avLst/>
          </a:prstGeom>
        </p:spPr>
      </p:pic>
      <p:sp>
        <p:nvSpPr>
          <p:cNvPr id="10" name="TextBox 9">
            <a:extLst>
              <a:ext uri="{FF2B5EF4-FFF2-40B4-BE49-F238E27FC236}">
                <a16:creationId xmlns:a16="http://schemas.microsoft.com/office/drawing/2014/main" xmlns="" id="{AF1243F2-22F3-213E-9547-81810F3AD5E7}"/>
              </a:ext>
            </a:extLst>
          </p:cNvPr>
          <p:cNvSpPr txBox="1"/>
          <p:nvPr/>
        </p:nvSpPr>
        <p:spPr>
          <a:xfrm>
            <a:off x="1832936" y="318093"/>
            <a:ext cx="9831054" cy="830997"/>
          </a:xfrm>
          <a:prstGeom prst="rect">
            <a:avLst/>
          </a:prstGeom>
          <a:noFill/>
          <a:ln>
            <a:solidFill>
              <a:schemeClr val="bg1"/>
            </a:solidFill>
          </a:ln>
        </p:spPr>
        <p:style>
          <a:lnRef idx="0">
            <a:scrgbClr r="0" g="0" b="0"/>
          </a:lnRef>
          <a:fillRef idx="1001">
            <a:schemeClr val="lt1"/>
          </a:fillRef>
          <a:effectRef idx="0">
            <a:scrgbClr r="0" g="0" b="0"/>
          </a:effectRef>
          <a:fontRef idx="major"/>
        </p:style>
        <p:txBody>
          <a:bodyPr wrap="square" rtlCol="0">
            <a:spAutoFit/>
          </a:bodyPr>
          <a:lstStyle/>
          <a:p>
            <a:pPr algn="ctr"/>
            <a:r>
              <a:rPr lang="vi-VN" sz="2400" b="1" dirty="0">
                <a:solidFill>
                  <a:srgbClr val="FF0000"/>
                </a:solidFill>
              </a:rPr>
              <a:t>HƯỞNG ỨNG NGÀY PHÁP LUẬT VIỆT NAM 9/11</a:t>
            </a:r>
            <a:endParaRPr lang="en-US" sz="2400" b="1" dirty="0">
              <a:solidFill>
                <a:srgbClr val="FF0000"/>
              </a:solidFill>
            </a:endParaRPr>
          </a:p>
          <a:p>
            <a:pPr algn="ctr"/>
            <a:r>
              <a:rPr lang="en-US" sz="2400" b="1" i="1" dirty="0">
                <a:solidFill>
                  <a:srgbClr val="00B0F0"/>
                </a:solidFill>
              </a:rPr>
              <a:t>TÌM HIỂU VỀ LUẬT GIÁO DỤC, LUẬT LAO ĐỘNG</a:t>
            </a:r>
          </a:p>
        </p:txBody>
      </p:sp>
      <p:cxnSp>
        <p:nvCxnSpPr>
          <p:cNvPr id="13" name="Straight Connector 12">
            <a:extLst>
              <a:ext uri="{FF2B5EF4-FFF2-40B4-BE49-F238E27FC236}">
                <a16:creationId xmlns:a16="http://schemas.microsoft.com/office/drawing/2014/main" xmlns="" id="{D3A3FDEA-6F39-AD59-A6F1-AC8BD50D7C5B}"/>
              </a:ext>
            </a:extLst>
          </p:cNvPr>
          <p:cNvCxnSpPr/>
          <p:nvPr/>
        </p:nvCxnSpPr>
        <p:spPr>
          <a:xfrm>
            <a:off x="0" y="1272915"/>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xmlns="" id="{E3913C1B-F976-44E4-C1A2-33499029E2C8}"/>
              </a:ext>
            </a:extLst>
          </p:cNvPr>
          <p:cNvSpPr txBox="1"/>
          <p:nvPr/>
        </p:nvSpPr>
        <p:spPr>
          <a:xfrm>
            <a:off x="712307" y="1680233"/>
            <a:ext cx="10767385" cy="3904852"/>
          </a:xfrm>
          <a:prstGeom prst="rect">
            <a:avLst/>
          </a:prstGeom>
          <a:noFill/>
        </p:spPr>
        <p:txBody>
          <a:bodyPr wrap="square">
            <a:spAutoFit/>
          </a:bodyPr>
          <a:lstStyle/>
          <a:p>
            <a:pPr algn="just">
              <a:lnSpc>
                <a:spcPct val="107000"/>
              </a:lnSpc>
              <a:spcAft>
                <a:spcPts val="800"/>
              </a:spcAft>
            </a:pP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3. Theo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2019,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buộc</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32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buộc</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phổ</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cập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thiểu</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thiểu</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584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iterate type="lt">
                                    <p:tmPct val="0"/>
                                  </p:iterate>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5" presetClass="emph" presetSubtype="0" nodeType="clickEffect">
                                  <p:stCondLst>
                                    <p:cond delay="0"/>
                                  </p:stCondLst>
                                  <p:iterate type="lt">
                                    <p:tmAbs val="25"/>
                                  </p:iterate>
                                  <p:childTnLst>
                                    <p:set>
                                      <p:cBhvr override="childStyle">
                                        <p:cTn id="39"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54;p25">
            <a:extLst>
              <a:ext uri="{FF2B5EF4-FFF2-40B4-BE49-F238E27FC236}">
                <a16:creationId xmlns:a16="http://schemas.microsoft.com/office/drawing/2014/main" xmlns="" id="{5FA22D0C-A6EE-7B3E-CDE7-F84A5C48AF07}"/>
              </a:ext>
            </a:extLst>
          </p:cNvPr>
          <p:cNvSpPr txBox="1">
            <a:spLocks noGrp="1"/>
          </p:cNvSpPr>
          <p:nvPr>
            <p:ph type="sldNum" sz="quarter" idx="12"/>
          </p:nvPr>
        </p:nvSpPr>
        <p:spPr>
          <a:xfrm>
            <a:off x="10120940" y="6101743"/>
            <a:ext cx="1543050" cy="273844"/>
          </a:xfrm>
          <a:prstGeom prst="rect">
            <a:avLst/>
          </a:prstGeom>
        </p:spPr>
        <p:txBody>
          <a:bodyPr spcFirstLastPara="1" vert="horz" wrap="square" lIns="91425" tIns="91425" rIns="91425" bIns="91425" rtlCol="0" anchor="ctr" anchorCtr="0">
            <a:noAutofit/>
          </a:bodyPr>
          <a:lstStyle/>
          <a:p>
            <a:fld id="{00000000-1234-1234-1234-123412341234}" type="slidenum">
              <a:rPr lang="en"/>
              <a:pPr/>
              <a:t>11</a:t>
            </a:fld>
            <a:endParaRPr dirty="0"/>
          </a:p>
        </p:txBody>
      </p:sp>
      <p:pic>
        <p:nvPicPr>
          <p:cNvPr id="7" name="Picture 6" descr="A picture containing logo, trademark, emblem, text&#10;&#10;Description automatically generated">
            <a:extLst>
              <a:ext uri="{FF2B5EF4-FFF2-40B4-BE49-F238E27FC236}">
                <a16:creationId xmlns:a16="http://schemas.microsoft.com/office/drawing/2014/main" xmlns="" id="{4073F92A-6C32-9FCB-BFE7-3658E1445285}"/>
              </a:ext>
            </a:extLst>
          </p:cNvPr>
          <p:cNvPicPr>
            <a:picLocks noChangeAspect="1"/>
          </p:cNvPicPr>
          <p:nvPr/>
        </p:nvPicPr>
        <p:blipFill>
          <a:blip r:embed="rId2"/>
          <a:stretch>
            <a:fillRect/>
          </a:stretch>
        </p:blipFill>
        <p:spPr>
          <a:xfrm>
            <a:off x="1153413" y="221384"/>
            <a:ext cx="1024417" cy="1024417"/>
          </a:xfrm>
          <a:prstGeom prst="rect">
            <a:avLst/>
          </a:prstGeom>
        </p:spPr>
      </p:pic>
      <p:sp>
        <p:nvSpPr>
          <p:cNvPr id="10" name="TextBox 9">
            <a:extLst>
              <a:ext uri="{FF2B5EF4-FFF2-40B4-BE49-F238E27FC236}">
                <a16:creationId xmlns:a16="http://schemas.microsoft.com/office/drawing/2014/main" xmlns="" id="{AF1243F2-22F3-213E-9547-81810F3AD5E7}"/>
              </a:ext>
            </a:extLst>
          </p:cNvPr>
          <p:cNvSpPr txBox="1"/>
          <p:nvPr/>
        </p:nvSpPr>
        <p:spPr>
          <a:xfrm>
            <a:off x="1832936" y="318093"/>
            <a:ext cx="9831054" cy="830997"/>
          </a:xfrm>
          <a:prstGeom prst="rect">
            <a:avLst/>
          </a:prstGeom>
          <a:noFill/>
          <a:ln>
            <a:solidFill>
              <a:schemeClr val="bg1"/>
            </a:solidFill>
          </a:ln>
        </p:spPr>
        <p:style>
          <a:lnRef idx="0">
            <a:scrgbClr r="0" g="0" b="0"/>
          </a:lnRef>
          <a:fillRef idx="1001">
            <a:schemeClr val="lt1"/>
          </a:fillRef>
          <a:effectRef idx="0">
            <a:scrgbClr r="0" g="0" b="0"/>
          </a:effectRef>
          <a:fontRef idx="major"/>
        </p:style>
        <p:txBody>
          <a:bodyPr wrap="square" rtlCol="0">
            <a:spAutoFit/>
          </a:bodyPr>
          <a:lstStyle/>
          <a:p>
            <a:pPr algn="ctr"/>
            <a:r>
              <a:rPr lang="vi-VN" sz="2400" b="1" dirty="0">
                <a:solidFill>
                  <a:srgbClr val="FF0000"/>
                </a:solidFill>
              </a:rPr>
              <a:t>HƯỞNG ỨNG NGÀY PHÁP LUẬT VIỆT NAM 9/11</a:t>
            </a:r>
            <a:endParaRPr lang="en-US" sz="2400" b="1" dirty="0">
              <a:solidFill>
                <a:srgbClr val="FF0000"/>
              </a:solidFill>
            </a:endParaRPr>
          </a:p>
          <a:p>
            <a:pPr algn="ctr"/>
            <a:r>
              <a:rPr lang="en-US" sz="2400" b="1" i="1" dirty="0">
                <a:solidFill>
                  <a:srgbClr val="00B0F0"/>
                </a:solidFill>
              </a:rPr>
              <a:t>TÌM HIỂU VỀ LUẬT GIÁO DỤC, LUẬT LAO ĐỘNG</a:t>
            </a:r>
          </a:p>
        </p:txBody>
      </p:sp>
      <p:cxnSp>
        <p:nvCxnSpPr>
          <p:cNvPr id="13" name="Straight Connector 12">
            <a:extLst>
              <a:ext uri="{FF2B5EF4-FFF2-40B4-BE49-F238E27FC236}">
                <a16:creationId xmlns:a16="http://schemas.microsoft.com/office/drawing/2014/main" xmlns="" id="{D3A3FDEA-6F39-AD59-A6F1-AC8BD50D7C5B}"/>
              </a:ext>
            </a:extLst>
          </p:cNvPr>
          <p:cNvCxnSpPr/>
          <p:nvPr/>
        </p:nvCxnSpPr>
        <p:spPr>
          <a:xfrm>
            <a:off x="0" y="1272915"/>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xmlns="" id="{72239B27-8535-F6B8-2A51-831AF54C2336}"/>
              </a:ext>
            </a:extLst>
          </p:cNvPr>
          <p:cNvSpPr txBox="1"/>
          <p:nvPr/>
        </p:nvSpPr>
        <p:spPr>
          <a:xfrm>
            <a:off x="847725" y="1851770"/>
            <a:ext cx="10816265" cy="3616888"/>
          </a:xfrm>
          <a:prstGeom prst="rect">
            <a:avLst/>
          </a:prstGeom>
          <a:noFill/>
        </p:spPr>
        <p:txBody>
          <a:bodyPr wrap="square">
            <a:spAutoFit/>
          </a:bodyPr>
          <a:lstStyle/>
          <a:p>
            <a:pPr>
              <a:lnSpc>
                <a:spcPct val="107000"/>
              </a:lnSpc>
              <a:spcAft>
                <a:spcPts val="800"/>
              </a:spcAft>
            </a:pPr>
            <a:r>
              <a:rPr lang="en-US" sz="32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Câu</a:t>
            </a:r>
            <a:r>
              <a:rPr lang="en-US" sz="32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4.</a:t>
            </a:r>
            <a:r>
              <a:rPr lang="en-US" sz="3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Theo </a:t>
            </a:r>
            <a:r>
              <a:rPr lang="en-US" sz="3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luật</a:t>
            </a:r>
            <a:r>
              <a:rPr lang="en-US" sz="3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giáo</a:t>
            </a:r>
            <a:r>
              <a:rPr lang="en-US" sz="3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dục</a:t>
            </a:r>
            <a:r>
              <a:rPr lang="en-US" sz="3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2019: </a:t>
            </a:r>
            <a:r>
              <a:rPr lang="en-US" sz="3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Cấm</a:t>
            </a:r>
            <a:r>
              <a:rPr lang="en-US" sz="3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lợi</a:t>
            </a:r>
            <a:r>
              <a:rPr lang="en-US" sz="3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dụng</a:t>
            </a:r>
            <a:r>
              <a:rPr lang="en-US" sz="3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hoạt</a:t>
            </a:r>
            <a:r>
              <a:rPr lang="en-US" sz="3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động</a:t>
            </a:r>
            <a:r>
              <a:rPr lang="en-US" sz="3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giáo</a:t>
            </a:r>
            <a:r>
              <a:rPr lang="en-US" sz="3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dục</a:t>
            </a:r>
            <a:r>
              <a:rPr lang="en-US" sz="3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vì</a:t>
            </a:r>
            <a:r>
              <a:rPr lang="en-US" sz="3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mục</a:t>
            </a: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đích</a:t>
            </a:r>
            <a:r>
              <a:rPr lang="en-US" sz="3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gì</a:t>
            </a:r>
            <a:r>
              <a:rPr lang="en-US" sz="3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p>
            <a:pPr>
              <a:lnSpc>
                <a:spcPct val="107000"/>
              </a:lnSpc>
              <a:spcAft>
                <a:spcPts val="800"/>
              </a:spcAft>
            </a:pPr>
            <a:r>
              <a:rPr lang="en-US" sz="3200" dirty="0">
                <a:effectLst/>
                <a:latin typeface="Tahoma" panose="020B0604030504040204" pitchFamily="34" charset="0"/>
                <a:ea typeface="Tahoma" panose="020B0604030504040204" pitchFamily="34" charset="0"/>
                <a:cs typeface="Tahoma" panose="020B0604030504040204" pitchFamily="34" charset="0"/>
              </a:rPr>
              <a:t>A. Tham </a:t>
            </a:r>
            <a:r>
              <a:rPr lang="en-US" sz="3200" dirty="0" err="1">
                <a:effectLst/>
                <a:latin typeface="Tahoma" panose="020B0604030504040204" pitchFamily="34" charset="0"/>
                <a:ea typeface="Tahoma" panose="020B0604030504040204" pitchFamily="34" charset="0"/>
                <a:cs typeface="Tahoma" panose="020B0604030504040204" pitchFamily="34" charset="0"/>
              </a:rPr>
              <a:t>nhũng</a:t>
            </a:r>
            <a:endParaRPr lang="en-US" sz="3200"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en-US" sz="3200" dirty="0">
                <a:effectLst/>
                <a:latin typeface="Tahoma" panose="020B0604030504040204" pitchFamily="34" charset="0"/>
                <a:ea typeface="Tahoma" panose="020B0604030504040204" pitchFamily="34" charset="0"/>
                <a:cs typeface="Tahoma" panose="020B0604030504040204" pitchFamily="34" charset="0"/>
              </a:rPr>
              <a:t>B. </a:t>
            </a:r>
            <a:r>
              <a:rPr lang="en-US" sz="3200" dirty="0" err="1">
                <a:effectLst/>
                <a:latin typeface="Tahoma" panose="020B0604030504040204" pitchFamily="34" charset="0"/>
                <a:ea typeface="Tahoma" panose="020B0604030504040204" pitchFamily="34" charset="0"/>
                <a:cs typeface="Tahoma" panose="020B0604030504040204" pitchFamily="34" charset="0"/>
              </a:rPr>
              <a:t>Cá</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nhân</a:t>
            </a:r>
            <a:endParaRPr lang="en-US" sz="3200"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en-US" sz="3200" dirty="0">
                <a:effectLst/>
                <a:latin typeface="Tahoma" panose="020B0604030504040204" pitchFamily="34" charset="0"/>
                <a:ea typeface="Tahoma" panose="020B0604030504040204" pitchFamily="34" charset="0"/>
                <a:cs typeface="Tahoma" panose="020B0604030504040204" pitchFamily="34" charset="0"/>
              </a:rPr>
              <a:t>C. </a:t>
            </a:r>
            <a:r>
              <a:rPr lang="en-US" sz="3200" dirty="0" err="1">
                <a:effectLst/>
                <a:latin typeface="Tahoma" panose="020B0604030504040204" pitchFamily="34" charset="0"/>
                <a:ea typeface="Tahoma" panose="020B0604030504040204" pitchFamily="34" charset="0"/>
                <a:cs typeface="Tahoma" panose="020B0604030504040204" pitchFamily="34" charset="0"/>
              </a:rPr>
              <a:t>Lợi</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ích</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nhóm</a:t>
            </a:r>
            <a:endParaRPr lang="en-US" sz="3200"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en-US" sz="3200" dirty="0">
                <a:effectLst/>
                <a:latin typeface="Tahoma" panose="020B0604030504040204" pitchFamily="34" charset="0"/>
                <a:ea typeface="Tahoma" panose="020B0604030504040204" pitchFamily="34" charset="0"/>
                <a:cs typeface="Tahoma" panose="020B0604030504040204" pitchFamily="34" charset="0"/>
              </a:rPr>
              <a:t>D. </a:t>
            </a:r>
            <a:r>
              <a:rPr lang="en-US" sz="3200" dirty="0" err="1">
                <a:effectLst/>
                <a:latin typeface="Tahoma" panose="020B0604030504040204" pitchFamily="34" charset="0"/>
                <a:ea typeface="Tahoma" panose="020B0604030504040204" pitchFamily="34" charset="0"/>
                <a:cs typeface="Tahoma" panose="020B0604030504040204" pitchFamily="34" charset="0"/>
              </a:rPr>
              <a:t>Vụ</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lợi</a:t>
            </a:r>
            <a:endParaRPr lang="en-US" sz="32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395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iterate type="lt">
                                    <p:tmPct val="0"/>
                                  </p:iterate>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5" presetClass="emph" presetSubtype="0" nodeType="clickEffect">
                                  <p:stCondLst>
                                    <p:cond delay="0"/>
                                  </p:stCondLst>
                                  <p:iterate type="lt">
                                    <p:tmAbs val="25"/>
                                  </p:iterate>
                                  <p:childTnLst>
                                    <p:set>
                                      <p:cBhvr override="childStyle">
                                        <p:cTn id="26" dur="indefinite"/>
                                        <p:tgtEl>
                                          <p:spTgt spid="4">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54;p25">
            <a:extLst>
              <a:ext uri="{FF2B5EF4-FFF2-40B4-BE49-F238E27FC236}">
                <a16:creationId xmlns:a16="http://schemas.microsoft.com/office/drawing/2014/main" xmlns="" id="{5FA22D0C-A6EE-7B3E-CDE7-F84A5C48AF07}"/>
              </a:ext>
            </a:extLst>
          </p:cNvPr>
          <p:cNvSpPr txBox="1">
            <a:spLocks noGrp="1"/>
          </p:cNvSpPr>
          <p:nvPr>
            <p:ph type="sldNum" sz="quarter" idx="12"/>
          </p:nvPr>
        </p:nvSpPr>
        <p:spPr>
          <a:xfrm>
            <a:off x="10120940" y="6266063"/>
            <a:ext cx="1543050" cy="273844"/>
          </a:xfrm>
          <a:prstGeom prst="rect">
            <a:avLst/>
          </a:prstGeom>
        </p:spPr>
        <p:txBody>
          <a:bodyPr spcFirstLastPara="1" vert="horz" wrap="square" lIns="91425" tIns="91425" rIns="91425" bIns="91425" rtlCol="0" anchor="ctr" anchorCtr="0">
            <a:noAutofit/>
          </a:bodyPr>
          <a:lstStyle/>
          <a:p>
            <a:fld id="{00000000-1234-1234-1234-123412341234}" type="slidenum">
              <a:rPr lang="en"/>
              <a:pPr/>
              <a:t>12</a:t>
            </a:fld>
            <a:endParaRPr/>
          </a:p>
        </p:txBody>
      </p:sp>
      <p:pic>
        <p:nvPicPr>
          <p:cNvPr id="7" name="Picture 6" descr="A picture containing logo, trademark, emblem, text&#10;&#10;Description automatically generated">
            <a:extLst>
              <a:ext uri="{FF2B5EF4-FFF2-40B4-BE49-F238E27FC236}">
                <a16:creationId xmlns:a16="http://schemas.microsoft.com/office/drawing/2014/main" xmlns="" id="{4073F92A-6C32-9FCB-BFE7-3658E1445285}"/>
              </a:ext>
            </a:extLst>
          </p:cNvPr>
          <p:cNvPicPr>
            <a:picLocks noChangeAspect="1"/>
          </p:cNvPicPr>
          <p:nvPr/>
        </p:nvPicPr>
        <p:blipFill>
          <a:blip r:embed="rId2"/>
          <a:stretch>
            <a:fillRect/>
          </a:stretch>
        </p:blipFill>
        <p:spPr>
          <a:xfrm>
            <a:off x="1153413" y="221384"/>
            <a:ext cx="1024417" cy="1024417"/>
          </a:xfrm>
          <a:prstGeom prst="rect">
            <a:avLst/>
          </a:prstGeom>
        </p:spPr>
      </p:pic>
      <p:sp>
        <p:nvSpPr>
          <p:cNvPr id="10" name="TextBox 9">
            <a:extLst>
              <a:ext uri="{FF2B5EF4-FFF2-40B4-BE49-F238E27FC236}">
                <a16:creationId xmlns:a16="http://schemas.microsoft.com/office/drawing/2014/main" xmlns="" id="{AF1243F2-22F3-213E-9547-81810F3AD5E7}"/>
              </a:ext>
            </a:extLst>
          </p:cNvPr>
          <p:cNvSpPr txBox="1"/>
          <p:nvPr/>
        </p:nvSpPr>
        <p:spPr>
          <a:xfrm>
            <a:off x="1832936" y="318093"/>
            <a:ext cx="9831054" cy="830997"/>
          </a:xfrm>
          <a:prstGeom prst="rect">
            <a:avLst/>
          </a:prstGeom>
          <a:noFill/>
          <a:ln>
            <a:solidFill>
              <a:schemeClr val="bg1"/>
            </a:solidFill>
          </a:ln>
        </p:spPr>
        <p:style>
          <a:lnRef idx="0">
            <a:scrgbClr r="0" g="0" b="0"/>
          </a:lnRef>
          <a:fillRef idx="1001">
            <a:schemeClr val="lt1"/>
          </a:fillRef>
          <a:effectRef idx="0">
            <a:scrgbClr r="0" g="0" b="0"/>
          </a:effectRef>
          <a:fontRef idx="major"/>
        </p:style>
        <p:txBody>
          <a:bodyPr wrap="square" rtlCol="0">
            <a:spAutoFit/>
          </a:bodyPr>
          <a:lstStyle/>
          <a:p>
            <a:pPr algn="ctr"/>
            <a:r>
              <a:rPr lang="vi-VN" sz="2400" b="1" dirty="0">
                <a:solidFill>
                  <a:srgbClr val="FF0000"/>
                </a:solidFill>
              </a:rPr>
              <a:t>HƯỞNG ỨNG NGÀY PHÁP LUẬT VIỆT NAM 9/11</a:t>
            </a:r>
            <a:endParaRPr lang="en-US" sz="2400" b="1" dirty="0">
              <a:solidFill>
                <a:srgbClr val="FF0000"/>
              </a:solidFill>
            </a:endParaRPr>
          </a:p>
          <a:p>
            <a:pPr algn="ctr"/>
            <a:r>
              <a:rPr lang="en-US" sz="2400" b="1" i="1" dirty="0">
                <a:solidFill>
                  <a:srgbClr val="00B0F0"/>
                </a:solidFill>
              </a:rPr>
              <a:t>TÌM HIỂU VỀ LUẬT GIÁO DỤC, LUẬT LAO ĐỘNG</a:t>
            </a:r>
          </a:p>
        </p:txBody>
      </p:sp>
      <p:cxnSp>
        <p:nvCxnSpPr>
          <p:cNvPr id="13" name="Straight Connector 12">
            <a:extLst>
              <a:ext uri="{FF2B5EF4-FFF2-40B4-BE49-F238E27FC236}">
                <a16:creationId xmlns:a16="http://schemas.microsoft.com/office/drawing/2014/main" xmlns="" id="{D3A3FDEA-6F39-AD59-A6F1-AC8BD50D7C5B}"/>
              </a:ext>
            </a:extLst>
          </p:cNvPr>
          <p:cNvCxnSpPr/>
          <p:nvPr/>
        </p:nvCxnSpPr>
        <p:spPr>
          <a:xfrm>
            <a:off x="0" y="1272915"/>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xmlns="" id="{1F640584-8731-054D-EB86-9863A16AC41D}"/>
              </a:ext>
            </a:extLst>
          </p:cNvPr>
          <p:cNvSpPr txBox="1"/>
          <p:nvPr/>
        </p:nvSpPr>
        <p:spPr>
          <a:xfrm>
            <a:off x="676275" y="1781374"/>
            <a:ext cx="10839450" cy="4484689"/>
          </a:xfrm>
          <a:prstGeom prst="rect">
            <a:avLst/>
          </a:prstGeom>
          <a:noFill/>
        </p:spPr>
        <p:txBody>
          <a:bodyPr wrap="square">
            <a:spAutoFit/>
          </a:bodyPr>
          <a:lstStyle/>
          <a:p>
            <a:pPr algn="just">
              <a:lnSpc>
                <a:spcPct val="107000"/>
              </a:lnSpc>
              <a:spcAft>
                <a:spcPts val="800"/>
              </a:spcAft>
            </a:pPr>
            <a:r>
              <a:rPr lang="en-US" sz="2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Câu</a:t>
            </a:r>
            <a:r>
              <a:rPr lang="en-US" sz="2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5: </a:t>
            </a:r>
            <a:r>
              <a:rPr lang="en-US" sz="2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Thế</a:t>
            </a:r>
            <a:r>
              <a:rPr lang="en-US" sz="2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nào</a:t>
            </a:r>
            <a:r>
              <a:rPr lang="en-US" sz="2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là</a:t>
            </a:r>
            <a:r>
              <a:rPr lang="en-US" sz="2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bệnh</a:t>
            </a:r>
            <a:r>
              <a:rPr lang="en-US" sz="2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nghề</a:t>
            </a:r>
            <a:r>
              <a:rPr lang="en-US" sz="2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nghiệp</a:t>
            </a:r>
            <a:r>
              <a:rPr lang="en-US" sz="2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a:t>
            </a:r>
          </a:p>
          <a:p>
            <a:pPr marL="342900" indent="-342900" algn="just">
              <a:lnSpc>
                <a:spcPct val="107000"/>
              </a:lnSpc>
              <a:spcAft>
                <a:spcPts val="800"/>
              </a:spcAft>
              <a:buAutoNum type="alphaUcPeriod"/>
            </a:pPr>
            <a:r>
              <a:rPr lang="en-US" sz="2400" dirty="0" err="1">
                <a:effectLst/>
                <a:latin typeface="Tahoma" panose="020B0604030504040204" pitchFamily="34" charset="0"/>
                <a:ea typeface="Tahoma" panose="020B0604030504040204" pitchFamily="34" charset="0"/>
                <a:cs typeface="Tahoma" panose="020B0604030504040204" pitchFamily="34" charset="0"/>
              </a:rPr>
              <a:t>Bệnh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nghề</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nghiệp</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là</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bệnh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phát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sinh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từ</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nghề</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nghiệp</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của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người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lao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động</a:t>
            </a:r>
            <a:r>
              <a:rPr lang="en-US" sz="2400" dirty="0">
                <a:effectLst/>
                <a:latin typeface="Tahoma" panose="020B0604030504040204" pitchFamily="34" charset="0"/>
                <a:ea typeface="Tahoma" panose="020B0604030504040204" pitchFamily="34" charset="0"/>
                <a:cs typeface="Tahoma" panose="020B0604030504040204" pitchFamily="34" charset="0"/>
              </a:rPr>
              <a:t> do </a:t>
            </a:r>
            <a:r>
              <a:rPr lang="en-US" sz="2400" dirty="0" err="1">
                <a:effectLst/>
                <a:latin typeface="Tahoma" panose="020B0604030504040204" pitchFamily="34" charset="0"/>
                <a:ea typeface="Tahoma" panose="020B0604030504040204" pitchFamily="34" charset="0"/>
                <a:cs typeface="Tahoma" panose="020B0604030504040204" pitchFamily="34" charset="0"/>
              </a:rPr>
              <a:t>Bộ</a:t>
            </a:r>
            <a:r>
              <a:rPr lang="en-US" sz="2400" dirty="0">
                <a:effectLst/>
                <a:latin typeface="Tahoma" panose="020B0604030504040204" pitchFamily="34" charset="0"/>
                <a:ea typeface="Tahoma" panose="020B0604030504040204" pitchFamily="34" charset="0"/>
                <a:cs typeface="Tahoma" panose="020B0604030504040204" pitchFamily="34" charset="0"/>
              </a:rPr>
              <a:t> Y </a:t>
            </a:r>
            <a:r>
              <a:rPr lang="en-US" sz="2400" dirty="0" err="1">
                <a:effectLst/>
                <a:latin typeface="Tahoma" panose="020B0604030504040204" pitchFamily="34" charset="0"/>
                <a:ea typeface="Tahoma" panose="020B0604030504040204" pitchFamily="34" charset="0"/>
                <a:cs typeface="Tahoma" panose="020B0604030504040204" pitchFamily="34" charset="0"/>
              </a:rPr>
              <a:t>tế</a:t>
            </a:r>
            <a:r>
              <a:rPr lang="en-US" sz="2400" dirty="0">
                <a:effectLst/>
                <a:latin typeface="Tahoma" panose="020B0604030504040204" pitchFamily="34" charset="0"/>
                <a:ea typeface="Tahoma" panose="020B0604030504040204" pitchFamily="34" charset="0"/>
                <a:cs typeface="Tahoma" panose="020B0604030504040204" pitchFamily="34" charset="0"/>
              </a:rPr>
              <a:t> – </a:t>
            </a:r>
            <a:r>
              <a:rPr lang="en-US" sz="2400" dirty="0" err="1">
                <a:effectLst/>
                <a:latin typeface="Tahoma" panose="020B0604030504040204" pitchFamily="34" charset="0"/>
                <a:ea typeface="Tahoma" panose="020B0604030504040204" pitchFamily="34" charset="0"/>
                <a:cs typeface="Tahoma" panose="020B0604030504040204" pitchFamily="34" charset="0"/>
              </a:rPr>
              <a:t>Bộ</a:t>
            </a:r>
            <a:r>
              <a:rPr lang="en-US" sz="2400" dirty="0">
                <a:effectLst/>
                <a:latin typeface="Tahoma" panose="020B0604030504040204" pitchFamily="34" charset="0"/>
                <a:ea typeface="Tahoma" panose="020B0604030504040204" pitchFamily="34" charset="0"/>
                <a:cs typeface="Tahoma" panose="020B0604030504040204" pitchFamily="34" charset="0"/>
              </a:rPr>
              <a:t> Lao </a:t>
            </a:r>
            <a:r>
              <a:rPr lang="en-US" sz="2400" dirty="0" err="1">
                <a:effectLst/>
                <a:latin typeface="Tahoma" panose="020B0604030504040204" pitchFamily="34" charset="0"/>
                <a:ea typeface="Tahoma" panose="020B0604030504040204" pitchFamily="34" charset="0"/>
                <a:cs typeface="Tahoma" panose="020B0604030504040204" pitchFamily="34" charset="0"/>
              </a:rPr>
              <a:t>động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quy</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định</a:t>
            </a:r>
            <a:r>
              <a:rPr lang="en-US" sz="2400" dirty="0">
                <a:effectLst/>
                <a:latin typeface="Tahoma" panose="020B0604030504040204" pitchFamily="34" charset="0"/>
                <a:ea typeface="Tahoma" panose="020B0604030504040204" pitchFamily="34" charset="0"/>
                <a:cs typeface="Tahoma" panose="020B0604030504040204" pitchFamily="34" charset="0"/>
              </a:rPr>
              <a:t>.</a:t>
            </a:r>
          </a:p>
          <a:p>
            <a:pPr marL="342900" indent="-342900" algn="just">
              <a:lnSpc>
                <a:spcPct val="107000"/>
              </a:lnSpc>
              <a:spcAft>
                <a:spcPts val="800"/>
              </a:spcAft>
              <a:buAutoNum type="alphaUcPeriod"/>
            </a:pPr>
            <a:r>
              <a:rPr lang="en-US" sz="2400" dirty="0" err="1">
                <a:effectLst/>
                <a:latin typeface="Tahoma" panose="020B0604030504040204" pitchFamily="34" charset="0"/>
                <a:ea typeface="Tahoma" panose="020B0604030504040204" pitchFamily="34" charset="0"/>
                <a:cs typeface="Tahoma" panose="020B0604030504040204" pitchFamily="34" charset="0"/>
              </a:rPr>
              <a:t>Bệnh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nghề</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nghiệp</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là</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bệnh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phát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sinh</a:t>
            </a:r>
            <a:r>
              <a:rPr lang="en-US" sz="2400" dirty="0">
                <a:effectLst/>
                <a:latin typeface="Tahoma" panose="020B0604030504040204" pitchFamily="34" charset="0"/>
                <a:ea typeface="Tahoma" panose="020B0604030504040204" pitchFamily="34" charset="0"/>
                <a:cs typeface="Tahoma" panose="020B0604030504040204" pitchFamily="34" charset="0"/>
              </a:rPr>
              <a:t> do </a:t>
            </a:r>
            <a:r>
              <a:rPr lang="en-US" sz="2400" dirty="0" err="1">
                <a:effectLst/>
                <a:latin typeface="Tahoma" panose="020B0604030504040204" pitchFamily="34" charset="0"/>
                <a:ea typeface="Tahoma" panose="020B0604030504040204" pitchFamily="34" charset="0"/>
                <a:cs typeface="Tahoma" panose="020B0604030504040204" pitchFamily="34" charset="0"/>
              </a:rPr>
              <a:t>điều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kiện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lao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hại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được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Bộ</a:t>
            </a:r>
            <a:r>
              <a:rPr lang="en-US" sz="2400" dirty="0">
                <a:effectLst/>
                <a:latin typeface="Tahoma" panose="020B0604030504040204" pitchFamily="34" charset="0"/>
                <a:ea typeface="Tahoma" panose="020B0604030504040204" pitchFamily="34" charset="0"/>
                <a:cs typeface="Tahoma" panose="020B0604030504040204" pitchFamily="34" charset="0"/>
              </a:rPr>
              <a:t> Y </a:t>
            </a:r>
            <a:r>
              <a:rPr lang="en-US" sz="2400" dirty="0" err="1">
                <a:effectLst/>
                <a:latin typeface="Tahoma" panose="020B0604030504040204" pitchFamily="34" charset="0"/>
                <a:ea typeface="Tahoma" panose="020B0604030504040204" pitchFamily="34" charset="0"/>
                <a:cs typeface="Tahoma" panose="020B0604030504040204" pitchFamily="34" charset="0"/>
              </a:rPr>
              <a:t>tế</a:t>
            </a:r>
            <a:r>
              <a:rPr lang="en-US" sz="2400" dirty="0">
                <a:effectLst/>
                <a:latin typeface="Tahoma" panose="020B0604030504040204" pitchFamily="34" charset="0"/>
                <a:ea typeface="Tahoma" panose="020B0604030504040204" pitchFamily="34" charset="0"/>
                <a:cs typeface="Tahoma" panose="020B0604030504040204" pitchFamily="34" charset="0"/>
              </a:rPr>
              <a:t> – </a:t>
            </a:r>
            <a:r>
              <a:rPr lang="en-US" sz="2400" dirty="0" err="1">
                <a:effectLst/>
                <a:latin typeface="Tahoma" panose="020B0604030504040204" pitchFamily="34" charset="0"/>
                <a:ea typeface="Tahoma" panose="020B0604030504040204" pitchFamily="34" charset="0"/>
                <a:cs typeface="Tahoma" panose="020B0604030504040204" pitchFamily="34" charset="0"/>
              </a:rPr>
              <a:t>Bộ</a:t>
            </a:r>
            <a:r>
              <a:rPr lang="en-US" sz="2400" dirty="0">
                <a:effectLst/>
                <a:latin typeface="Tahoma" panose="020B0604030504040204" pitchFamily="34" charset="0"/>
                <a:ea typeface="Tahoma" panose="020B0604030504040204" pitchFamily="34" charset="0"/>
                <a:cs typeface="Tahoma" panose="020B0604030504040204" pitchFamily="34" charset="0"/>
              </a:rPr>
              <a:t> Lao </a:t>
            </a:r>
            <a:r>
              <a:rPr lang="en-US" sz="2400" dirty="0" err="1">
                <a:effectLst/>
                <a:latin typeface="Tahoma" panose="020B0604030504040204" pitchFamily="34" charset="0"/>
                <a:ea typeface="Tahoma" panose="020B0604030504040204" pitchFamily="34" charset="0"/>
                <a:cs typeface="Tahoma" panose="020B0604030504040204" pitchFamily="34" charset="0"/>
              </a:rPr>
              <a:t>động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quy</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định</a:t>
            </a:r>
            <a:r>
              <a:rPr lang="en-US" sz="2400" dirty="0">
                <a:effectLst/>
                <a:latin typeface="Tahoma" panose="020B0604030504040204" pitchFamily="34" charset="0"/>
                <a:ea typeface="Tahoma" panose="020B0604030504040204" pitchFamily="34" charset="0"/>
                <a:cs typeface="Tahoma" panose="020B0604030504040204" pitchFamily="34" charset="0"/>
              </a:rPr>
              <a:t>.</a:t>
            </a:r>
            <a:endParaRPr lang="en-US" sz="2400" dirty="0">
              <a:latin typeface="Tahoma" panose="020B0604030504040204" pitchFamily="34" charset="0"/>
              <a:ea typeface="Tahoma" panose="020B0604030504040204" pitchFamily="34" charset="0"/>
              <a:cs typeface="Tahoma" panose="020B0604030504040204" pitchFamily="34" charset="0"/>
            </a:endParaRPr>
          </a:p>
          <a:p>
            <a:pPr marL="342900" indent="-342900" algn="just">
              <a:lnSpc>
                <a:spcPct val="107000"/>
              </a:lnSpc>
              <a:spcAft>
                <a:spcPts val="800"/>
              </a:spcAft>
              <a:buAutoNum type="alphaUcPeriod"/>
            </a:pPr>
            <a:r>
              <a:rPr lang="en-US" sz="2400" dirty="0" err="1">
                <a:effectLst/>
                <a:latin typeface="Tahoma" panose="020B0604030504040204" pitchFamily="34" charset="0"/>
                <a:ea typeface="Tahoma" panose="020B0604030504040204" pitchFamily="34" charset="0"/>
                <a:cs typeface="Tahoma" panose="020B0604030504040204" pitchFamily="34" charset="0"/>
              </a:rPr>
              <a:t>Là</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bệnh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phát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sinh</a:t>
            </a:r>
            <a:r>
              <a:rPr lang="en-US" sz="2400" dirty="0">
                <a:effectLst/>
                <a:latin typeface="Tahoma" panose="020B0604030504040204" pitchFamily="34" charset="0"/>
                <a:ea typeface="Tahoma" panose="020B0604030504040204" pitchFamily="34" charset="0"/>
                <a:cs typeface="Tahoma" panose="020B0604030504040204" pitchFamily="34" charset="0"/>
              </a:rPr>
              <a:t> do </a:t>
            </a:r>
            <a:r>
              <a:rPr lang="en-US" sz="2400" dirty="0" err="1">
                <a:effectLst/>
                <a:latin typeface="Tahoma" panose="020B0604030504040204" pitchFamily="34" charset="0"/>
                <a:ea typeface="Tahoma" panose="020B0604030504040204" pitchFamily="34" charset="0"/>
                <a:cs typeface="Tahoma" panose="020B0604030504040204" pitchFamily="34" charset="0"/>
              </a:rPr>
              <a:t>điều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kiện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lao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hại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của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nghề</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nghiệp</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ảnh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hưởng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đến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người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lao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động</a:t>
            </a:r>
            <a:r>
              <a:rPr lang="en-US" sz="2400" dirty="0">
                <a:effectLst/>
                <a:latin typeface="Tahoma" panose="020B0604030504040204" pitchFamily="34" charset="0"/>
                <a:ea typeface="Tahoma" panose="020B0604030504040204" pitchFamily="34" charset="0"/>
                <a:cs typeface="Tahoma" panose="020B0604030504040204" pitchFamily="34" charset="0"/>
              </a:rPr>
              <a:t>. Danh </a:t>
            </a:r>
            <a:r>
              <a:rPr lang="en-US" sz="2400" dirty="0" err="1">
                <a:effectLst/>
                <a:latin typeface="Tahoma" panose="020B0604030504040204" pitchFamily="34" charset="0"/>
                <a:ea typeface="Tahoma" panose="020B0604030504040204" pitchFamily="34" charset="0"/>
                <a:cs typeface="Tahoma" panose="020B0604030504040204" pitchFamily="34" charset="0"/>
              </a:rPr>
              <a:t>mục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bệnh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được</a:t>
            </a:r>
            <a:r>
              <a:rPr lang="en-US" sz="2400" dirty="0">
                <a:effectLst/>
                <a:latin typeface="Tahoma" panose="020B0604030504040204" pitchFamily="34" charset="0"/>
                <a:ea typeface="Tahoma" panose="020B0604030504040204" pitchFamily="34" charset="0"/>
                <a:cs typeface="Tahoma" panose="020B0604030504040204" pitchFamily="34" charset="0"/>
              </a:rPr>
              <a:t> 2 </a:t>
            </a:r>
            <a:r>
              <a:rPr lang="en-US" sz="2400" dirty="0" err="1">
                <a:effectLst/>
                <a:latin typeface="Tahoma" panose="020B0604030504040204" pitchFamily="34" charset="0"/>
                <a:ea typeface="Tahoma" panose="020B0604030504040204" pitchFamily="34" charset="0"/>
                <a:cs typeface="Tahoma" panose="020B0604030504040204" pitchFamily="34" charset="0"/>
              </a:rPr>
              <a:t>Bộ</a:t>
            </a:r>
            <a:r>
              <a:rPr lang="en-US" sz="2400" dirty="0">
                <a:effectLst/>
                <a:latin typeface="Tahoma" panose="020B0604030504040204" pitchFamily="34" charset="0"/>
                <a:ea typeface="Tahoma" panose="020B0604030504040204" pitchFamily="34" charset="0"/>
                <a:cs typeface="Tahoma" panose="020B0604030504040204" pitchFamily="34" charset="0"/>
              </a:rPr>
              <a:t> Y </a:t>
            </a:r>
            <a:r>
              <a:rPr lang="en-US" sz="2400" dirty="0" err="1">
                <a:effectLst/>
                <a:latin typeface="Tahoma" panose="020B0604030504040204" pitchFamily="34" charset="0"/>
                <a:ea typeface="Tahoma" panose="020B0604030504040204" pitchFamily="34" charset="0"/>
                <a:cs typeface="Tahoma" panose="020B0604030504040204" pitchFamily="34" charset="0"/>
              </a:rPr>
              <a:t>tế</a:t>
            </a:r>
            <a:r>
              <a:rPr lang="en-US" sz="2400" dirty="0">
                <a:effectLst/>
                <a:latin typeface="Tahoma" panose="020B0604030504040204" pitchFamily="34" charset="0"/>
                <a:ea typeface="Tahoma" panose="020B0604030504040204" pitchFamily="34" charset="0"/>
                <a:cs typeface="Tahoma" panose="020B0604030504040204" pitchFamily="34" charset="0"/>
              </a:rPr>
              <a:t> – Lao </a:t>
            </a:r>
            <a:r>
              <a:rPr lang="en-US" sz="2400" dirty="0" err="1">
                <a:effectLst/>
                <a:latin typeface="Tahoma" panose="020B0604030504040204" pitchFamily="34" charset="0"/>
                <a:ea typeface="Tahoma" panose="020B0604030504040204" pitchFamily="34" charset="0"/>
                <a:cs typeface="Tahoma" panose="020B0604030504040204" pitchFamily="34" charset="0"/>
              </a:rPr>
              <a:t>động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quy</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định</a:t>
            </a:r>
            <a:r>
              <a:rPr lang="en-US" sz="2400" dirty="0">
                <a:effectLst/>
                <a:latin typeface="Tahoma" panose="020B0604030504040204" pitchFamily="34" charset="0"/>
                <a:ea typeface="Tahoma" panose="020B0604030504040204" pitchFamily="34" charset="0"/>
                <a:cs typeface="Tahoma" panose="020B0604030504040204" pitchFamily="34" charset="0"/>
              </a:rPr>
              <a:t>.</a:t>
            </a:r>
          </a:p>
          <a:p>
            <a:pPr algn="just">
              <a:lnSpc>
                <a:spcPct val="107000"/>
              </a:lnSpc>
              <a:spcAft>
                <a:spcPts val="800"/>
              </a:spcAft>
            </a:pPr>
            <a:r>
              <a:rPr lang="en-US" sz="2400" dirty="0">
                <a:effectLst/>
                <a:latin typeface="Tahoma" panose="020B0604030504040204" pitchFamily="34" charset="0"/>
                <a:ea typeface="Tahoma" panose="020B0604030504040204" pitchFamily="34" charset="0"/>
                <a:cs typeface="Tahoma" panose="020B0604030504040204" pitchFamily="34" charset="0"/>
              </a:rPr>
              <a:t>D. </a:t>
            </a:r>
            <a:r>
              <a:rPr lang="en-US" sz="2400" dirty="0" err="1">
                <a:effectLst/>
                <a:latin typeface="Tahoma" panose="020B0604030504040204" pitchFamily="34" charset="0"/>
                <a:ea typeface="Tahoma" panose="020B0604030504040204" pitchFamily="34" charset="0"/>
                <a:cs typeface="Tahoma" panose="020B0604030504040204" pitchFamily="34" charset="0"/>
              </a:rPr>
              <a:t>Bệnh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nghề</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nghiệp</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là</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bệnh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phát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sinh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từ</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nghề</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nghiệp</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của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người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lao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động</a:t>
            </a:r>
            <a:r>
              <a:rPr lang="en-US" sz="2400" dirty="0">
                <a:effectLst/>
                <a:latin typeface="Tahoma" panose="020B0604030504040204" pitchFamily="34" charset="0"/>
                <a:ea typeface="Tahoma" panose="020B0604030504040204" pitchFamily="34" charset="0"/>
                <a:cs typeface="Tahoma" panose="020B0604030504040204" pitchFamily="34" charset="0"/>
              </a:rPr>
              <a:t>. Danh </a:t>
            </a:r>
            <a:r>
              <a:rPr lang="en-US" sz="2400" dirty="0" err="1">
                <a:effectLst/>
                <a:latin typeface="Tahoma" panose="020B0604030504040204" pitchFamily="34" charset="0"/>
                <a:ea typeface="Tahoma" panose="020B0604030504040204" pitchFamily="34" charset="0"/>
                <a:cs typeface="Tahoma" panose="020B0604030504040204" pitchFamily="34" charset="0"/>
              </a:rPr>
              <a:t>mục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bệnh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nghề</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nghiệp</a:t>
            </a:r>
            <a:r>
              <a:rPr lang="en-US" sz="2400" dirty="0">
                <a:effectLst/>
                <a:latin typeface="Tahoma" panose="020B0604030504040204" pitchFamily="34" charset="0"/>
                <a:ea typeface="Tahoma" panose="020B0604030504040204" pitchFamily="34" charset="0"/>
                <a:cs typeface="Tahoma" panose="020B0604030504040204" pitchFamily="34" charset="0"/>
              </a:rPr>
              <a:t> do </a:t>
            </a:r>
            <a:r>
              <a:rPr lang="en-US" sz="2400" dirty="0" err="1">
                <a:effectLst/>
                <a:latin typeface="Tahoma" panose="020B0604030504040204" pitchFamily="34" charset="0"/>
                <a:ea typeface="Tahoma" panose="020B0604030504040204" pitchFamily="34" charset="0"/>
                <a:cs typeface="Tahoma" panose="020B0604030504040204" pitchFamily="34" charset="0"/>
              </a:rPr>
              <a:t>Bộ</a:t>
            </a:r>
            <a:r>
              <a:rPr lang="en-US" sz="2400" dirty="0">
                <a:effectLst/>
                <a:latin typeface="Tahoma" panose="020B0604030504040204" pitchFamily="34" charset="0"/>
                <a:ea typeface="Tahoma" panose="020B0604030504040204" pitchFamily="34" charset="0"/>
                <a:cs typeface="Tahoma" panose="020B0604030504040204" pitchFamily="34" charset="0"/>
              </a:rPr>
              <a:t> Y </a:t>
            </a:r>
            <a:r>
              <a:rPr lang="en-US" sz="2400" dirty="0" err="1">
                <a:effectLst/>
                <a:latin typeface="Tahoma" panose="020B0604030504040204" pitchFamily="34" charset="0"/>
                <a:ea typeface="Tahoma" panose="020B0604030504040204" pitchFamily="34" charset="0"/>
                <a:cs typeface="Tahoma" panose="020B0604030504040204" pitchFamily="34" charset="0"/>
              </a:rPr>
              <a:t>tế</a:t>
            </a:r>
            <a:r>
              <a:rPr lang="en-US" sz="2400" dirty="0">
                <a:effectLst/>
                <a:latin typeface="Tahoma" panose="020B0604030504040204" pitchFamily="34" charset="0"/>
                <a:ea typeface="Tahoma" panose="020B0604030504040204" pitchFamily="34" charset="0"/>
                <a:cs typeface="Tahoma" panose="020B0604030504040204" pitchFamily="34" charset="0"/>
              </a:rPr>
              <a:t> – </a:t>
            </a:r>
            <a:r>
              <a:rPr lang="en-US" sz="2400" dirty="0" err="1">
                <a:effectLst/>
                <a:latin typeface="Tahoma" panose="020B0604030504040204" pitchFamily="34" charset="0"/>
                <a:ea typeface="Tahoma" panose="020B0604030504040204" pitchFamily="34" charset="0"/>
                <a:cs typeface="Tahoma" panose="020B0604030504040204" pitchFamily="34" charset="0"/>
              </a:rPr>
              <a:t>Bộ</a:t>
            </a:r>
            <a:r>
              <a:rPr lang="en-US" sz="2400" dirty="0">
                <a:effectLst/>
                <a:latin typeface="Tahoma" panose="020B0604030504040204" pitchFamily="34" charset="0"/>
                <a:ea typeface="Tahoma" panose="020B0604030504040204" pitchFamily="34" charset="0"/>
                <a:cs typeface="Tahoma" panose="020B0604030504040204" pitchFamily="34" charset="0"/>
              </a:rPr>
              <a:t> Lao </a:t>
            </a:r>
            <a:r>
              <a:rPr lang="en-US" sz="2400" dirty="0" err="1">
                <a:effectLst/>
                <a:latin typeface="Tahoma" panose="020B0604030504040204" pitchFamily="34" charset="0"/>
                <a:ea typeface="Tahoma" panose="020B0604030504040204" pitchFamily="34" charset="0"/>
                <a:cs typeface="Tahoma" panose="020B0604030504040204" pitchFamily="34" charset="0"/>
              </a:rPr>
              <a:t>động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quy</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định</a:t>
            </a:r>
            <a:r>
              <a:rPr lang="en-US" sz="2400" dirty="0">
                <a:effectLst/>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6871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iterate type="lt">
                                    <p:tmAbs val="0"/>
                                  </p:iterate>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5" presetClass="emph" presetSubtype="0" nodeType="clickEffect">
                                  <p:stCondLst>
                                    <p:cond delay="0"/>
                                  </p:stCondLst>
                                  <p:iterate type="lt">
                                    <p:tmAbs val="25"/>
                                  </p:iterate>
                                  <p:childTnLst>
                                    <p:set>
                                      <p:cBhvr override="childStyle">
                                        <p:cTn id="23" dur="indefinite"/>
                                        <p:tgtEl>
                                          <p:spTgt spid="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54;p25">
            <a:extLst>
              <a:ext uri="{FF2B5EF4-FFF2-40B4-BE49-F238E27FC236}">
                <a16:creationId xmlns:a16="http://schemas.microsoft.com/office/drawing/2014/main" xmlns="" id="{5FA22D0C-A6EE-7B3E-CDE7-F84A5C48AF07}"/>
              </a:ext>
            </a:extLst>
          </p:cNvPr>
          <p:cNvSpPr txBox="1">
            <a:spLocks noGrp="1"/>
          </p:cNvSpPr>
          <p:nvPr>
            <p:ph type="sldNum" sz="quarter" idx="12"/>
          </p:nvPr>
        </p:nvSpPr>
        <p:spPr>
          <a:xfrm>
            <a:off x="10316611" y="6266063"/>
            <a:ext cx="1543050" cy="273844"/>
          </a:xfrm>
          <a:prstGeom prst="rect">
            <a:avLst/>
          </a:prstGeom>
        </p:spPr>
        <p:txBody>
          <a:bodyPr spcFirstLastPara="1" vert="horz" wrap="square" lIns="91425" tIns="91425" rIns="91425" bIns="91425" rtlCol="0" anchor="ctr" anchorCtr="0">
            <a:noAutofit/>
          </a:bodyPr>
          <a:lstStyle/>
          <a:p>
            <a:fld id="{00000000-1234-1234-1234-123412341234}" type="slidenum">
              <a:rPr lang="en"/>
              <a:pPr/>
              <a:t>13</a:t>
            </a:fld>
            <a:endParaRPr/>
          </a:p>
        </p:txBody>
      </p:sp>
      <p:pic>
        <p:nvPicPr>
          <p:cNvPr id="7" name="Picture 6" descr="A picture containing logo, trademark, emblem, text&#10;&#10;Description automatically generated">
            <a:extLst>
              <a:ext uri="{FF2B5EF4-FFF2-40B4-BE49-F238E27FC236}">
                <a16:creationId xmlns:a16="http://schemas.microsoft.com/office/drawing/2014/main" xmlns="" id="{4073F92A-6C32-9FCB-BFE7-3658E1445285}"/>
              </a:ext>
            </a:extLst>
          </p:cNvPr>
          <p:cNvPicPr>
            <a:picLocks noChangeAspect="1"/>
          </p:cNvPicPr>
          <p:nvPr/>
        </p:nvPicPr>
        <p:blipFill>
          <a:blip r:embed="rId2"/>
          <a:stretch>
            <a:fillRect/>
          </a:stretch>
        </p:blipFill>
        <p:spPr>
          <a:xfrm>
            <a:off x="1153413" y="221384"/>
            <a:ext cx="1024417" cy="1024417"/>
          </a:xfrm>
          <a:prstGeom prst="rect">
            <a:avLst/>
          </a:prstGeom>
        </p:spPr>
      </p:pic>
      <p:sp>
        <p:nvSpPr>
          <p:cNvPr id="10" name="TextBox 9">
            <a:extLst>
              <a:ext uri="{FF2B5EF4-FFF2-40B4-BE49-F238E27FC236}">
                <a16:creationId xmlns:a16="http://schemas.microsoft.com/office/drawing/2014/main" xmlns="" id="{AF1243F2-22F3-213E-9547-81810F3AD5E7}"/>
              </a:ext>
            </a:extLst>
          </p:cNvPr>
          <p:cNvSpPr txBox="1"/>
          <p:nvPr/>
        </p:nvSpPr>
        <p:spPr>
          <a:xfrm>
            <a:off x="1832936" y="318093"/>
            <a:ext cx="9831054" cy="830997"/>
          </a:xfrm>
          <a:prstGeom prst="rect">
            <a:avLst/>
          </a:prstGeom>
          <a:noFill/>
          <a:ln>
            <a:solidFill>
              <a:schemeClr val="bg1"/>
            </a:solidFill>
          </a:ln>
        </p:spPr>
        <p:style>
          <a:lnRef idx="0">
            <a:scrgbClr r="0" g="0" b="0"/>
          </a:lnRef>
          <a:fillRef idx="1001">
            <a:schemeClr val="lt1"/>
          </a:fillRef>
          <a:effectRef idx="0">
            <a:scrgbClr r="0" g="0" b="0"/>
          </a:effectRef>
          <a:fontRef idx="major"/>
        </p:style>
        <p:txBody>
          <a:bodyPr wrap="square" rtlCol="0">
            <a:spAutoFit/>
          </a:bodyPr>
          <a:lstStyle/>
          <a:p>
            <a:pPr algn="ctr"/>
            <a:r>
              <a:rPr lang="vi-VN" sz="2400" b="1" dirty="0">
                <a:solidFill>
                  <a:srgbClr val="FF0000"/>
                </a:solidFill>
              </a:rPr>
              <a:t>HƯỞNG ỨNG NGÀY PHÁP LUẬT VIỆT NAM 9/11</a:t>
            </a:r>
            <a:endParaRPr lang="en-US" sz="2400" b="1" dirty="0">
              <a:solidFill>
                <a:srgbClr val="FF0000"/>
              </a:solidFill>
            </a:endParaRPr>
          </a:p>
          <a:p>
            <a:pPr algn="ctr"/>
            <a:r>
              <a:rPr lang="en-US" sz="2400" b="1" i="1" dirty="0">
                <a:solidFill>
                  <a:srgbClr val="00B0F0"/>
                </a:solidFill>
              </a:rPr>
              <a:t>TÌM HIỂU VỀ LUẬT GIÁO DỤC, LUẬT LAO ĐỘNG</a:t>
            </a:r>
          </a:p>
        </p:txBody>
      </p:sp>
      <p:cxnSp>
        <p:nvCxnSpPr>
          <p:cNvPr id="13" name="Straight Connector 12">
            <a:extLst>
              <a:ext uri="{FF2B5EF4-FFF2-40B4-BE49-F238E27FC236}">
                <a16:creationId xmlns:a16="http://schemas.microsoft.com/office/drawing/2014/main" xmlns="" id="{D3A3FDEA-6F39-AD59-A6F1-AC8BD50D7C5B}"/>
              </a:ext>
            </a:extLst>
          </p:cNvPr>
          <p:cNvCxnSpPr/>
          <p:nvPr/>
        </p:nvCxnSpPr>
        <p:spPr>
          <a:xfrm>
            <a:off x="0" y="1272915"/>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xmlns="" id="{539DD30D-B816-E1A9-B8CA-3C4B67513F7D}"/>
              </a:ext>
            </a:extLst>
          </p:cNvPr>
          <p:cNvSpPr txBox="1"/>
          <p:nvPr/>
        </p:nvSpPr>
        <p:spPr>
          <a:xfrm>
            <a:off x="600075" y="1594194"/>
            <a:ext cx="11159165" cy="4945713"/>
          </a:xfrm>
          <a:prstGeom prst="rect">
            <a:avLst/>
          </a:prstGeom>
          <a:noFill/>
        </p:spPr>
        <p:txBody>
          <a:bodyPr wrap="square">
            <a:spAutoFit/>
          </a:bodyPr>
          <a:lstStyle/>
          <a:p>
            <a:pPr algn="just">
              <a:lnSpc>
                <a:spcPct val="107000"/>
              </a:lnSpc>
              <a:spcAft>
                <a:spcPts val="800"/>
              </a:spcAft>
            </a:pPr>
            <a:r>
              <a:rPr lang="en-US" sz="2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Câu</a:t>
            </a:r>
            <a:r>
              <a:rPr lang="en-US" sz="2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6: </a:t>
            </a:r>
            <a:r>
              <a:rPr lang="en-US" sz="2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Hình</a:t>
            </a:r>
            <a:r>
              <a:rPr lang="en-US" sz="2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thức</a:t>
            </a:r>
            <a:r>
              <a:rPr lang="en-US" sz="2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sa</a:t>
            </a:r>
            <a:r>
              <a:rPr lang="en-US" sz="2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thải</a:t>
            </a:r>
            <a:r>
              <a:rPr lang="en-US" sz="2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người</a:t>
            </a:r>
            <a:r>
              <a:rPr lang="en-US" sz="2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lao</a:t>
            </a:r>
            <a:r>
              <a:rPr lang="en-US" sz="2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động</a:t>
            </a:r>
            <a:r>
              <a:rPr lang="en-US" sz="2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chỉ</a:t>
            </a:r>
            <a:r>
              <a:rPr lang="en-US" sz="2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được</a:t>
            </a:r>
            <a:r>
              <a:rPr lang="en-US" sz="2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áp</a:t>
            </a:r>
            <a:r>
              <a:rPr lang="en-US" sz="2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dụng</a:t>
            </a:r>
            <a:r>
              <a:rPr lang="en-US" sz="2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trong</a:t>
            </a:r>
            <a:r>
              <a:rPr lang="en-US" sz="2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trường</a:t>
            </a:r>
            <a:r>
              <a:rPr lang="en-US" sz="2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hợp</a:t>
            </a:r>
            <a:r>
              <a:rPr lang="en-US" sz="2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nào</a:t>
            </a:r>
            <a:r>
              <a:rPr lang="en-US" sz="2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a:t>
            </a:r>
          </a:p>
          <a:p>
            <a:pPr marL="342900" indent="-342900" algn="just">
              <a:lnSpc>
                <a:spcPct val="107000"/>
              </a:lnSpc>
              <a:spcAft>
                <a:spcPts val="800"/>
              </a:spcAft>
              <a:buAutoNum type="alphaUcPeriod"/>
            </a:pPr>
            <a:r>
              <a:rPr lang="en-US" sz="2400" dirty="0" err="1">
                <a:effectLst/>
                <a:latin typeface="Tahoma" panose="020B0604030504040204" pitchFamily="34" charset="0"/>
                <a:ea typeface="Tahoma" panose="020B0604030504040204" pitchFamily="34" charset="0"/>
                <a:cs typeface="Tahoma" panose="020B0604030504040204" pitchFamily="34" charset="0"/>
              </a:rPr>
              <a:t>Người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lao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tự</a:t>
            </a:r>
            <a:r>
              <a:rPr lang="en-US" sz="2400" dirty="0">
                <a:effectLst/>
                <a:latin typeface="Tahoma" panose="020B0604030504040204" pitchFamily="34" charset="0"/>
                <a:ea typeface="Tahoma" panose="020B0604030504040204" pitchFamily="34" charset="0"/>
                <a:cs typeface="Tahoma" panose="020B0604030504040204" pitchFamily="34" charset="0"/>
              </a:rPr>
              <a:t> ý </a:t>
            </a:r>
            <a:r>
              <a:rPr lang="en-US" sz="2400" dirty="0" err="1">
                <a:effectLst/>
                <a:latin typeface="Tahoma" panose="020B0604030504040204" pitchFamily="34" charset="0"/>
                <a:ea typeface="Tahoma" panose="020B0604030504040204" pitchFamily="34" charset="0"/>
                <a:cs typeface="Tahoma" panose="020B0604030504040204" pitchFamily="34" charset="0"/>
              </a:rPr>
              <a:t>bỏ</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việc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không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có</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lý</a:t>
            </a:r>
            <a:r>
              <a:rPr lang="en-US" sz="2400" dirty="0">
                <a:effectLst/>
                <a:latin typeface="Tahoma" panose="020B0604030504040204" pitchFamily="34" charset="0"/>
                <a:ea typeface="Tahoma" panose="020B0604030504040204" pitchFamily="34" charset="0"/>
                <a:cs typeface="Tahoma" panose="020B0604030504040204" pitchFamily="34" charset="0"/>
              </a:rPr>
              <a:t> do </a:t>
            </a:r>
            <a:r>
              <a:rPr lang="en-US" sz="2400" dirty="0" err="1">
                <a:effectLst/>
                <a:latin typeface="Tahoma" panose="020B0604030504040204" pitchFamily="34" charset="0"/>
                <a:ea typeface="Tahoma" panose="020B0604030504040204" pitchFamily="34" charset="0"/>
                <a:cs typeface="Tahoma" panose="020B0604030504040204" pitchFamily="34" charset="0"/>
              </a:rPr>
              <a:t>chính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đáng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đang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bị</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xử</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một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hình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thức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kỷ</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luật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mà</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tái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phạm</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trộm</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cắp</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tham</a:t>
            </a:r>
            <a:r>
              <a:rPr lang="en-US" sz="2400" dirty="0">
                <a:effectLst/>
                <a:latin typeface="Tahoma" panose="020B0604030504040204" pitchFamily="34" charset="0"/>
                <a:ea typeface="Tahoma" panose="020B0604030504040204" pitchFamily="34" charset="0"/>
                <a:cs typeface="Tahoma" panose="020B0604030504040204" pitchFamily="34" charset="0"/>
              </a:rPr>
              <a:t> ô </a:t>
            </a:r>
            <a:r>
              <a:rPr lang="en-US" sz="2400" dirty="0" err="1">
                <a:effectLst/>
                <a:latin typeface="Tahoma" panose="020B0604030504040204" pitchFamily="34" charset="0"/>
                <a:ea typeface="Tahoma" panose="020B0604030504040204" pitchFamily="34" charset="0"/>
                <a:cs typeface="Tahoma" panose="020B0604030504040204" pitchFamily="34" charset="0"/>
              </a:rPr>
              <a:t>tài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sản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của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doanh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nghiệp</a:t>
            </a:r>
            <a:r>
              <a:rPr lang="en-US" sz="2400" dirty="0">
                <a:effectLst/>
                <a:latin typeface="Tahoma" panose="020B0604030504040204" pitchFamily="34" charset="0"/>
                <a:ea typeface="Tahoma" panose="020B0604030504040204" pitchFamily="34" charset="0"/>
                <a:cs typeface="Tahoma" panose="020B0604030504040204" pitchFamily="34" charset="0"/>
              </a:rPr>
              <a:t>.</a:t>
            </a:r>
            <a:endParaRPr lang="en-US" sz="2400" dirty="0">
              <a:latin typeface="Tahoma" panose="020B0604030504040204" pitchFamily="34" charset="0"/>
              <a:ea typeface="Tahoma" panose="020B0604030504040204" pitchFamily="34" charset="0"/>
              <a:cs typeface="Tahoma" panose="020B0604030504040204" pitchFamily="34" charset="0"/>
            </a:endParaRPr>
          </a:p>
          <a:p>
            <a:pPr marL="342900" indent="-342900" algn="just">
              <a:lnSpc>
                <a:spcPct val="107000"/>
              </a:lnSpc>
              <a:spcAft>
                <a:spcPts val="800"/>
              </a:spcAft>
              <a:buAutoNum type="alphaUcPeriod"/>
            </a:pPr>
            <a:r>
              <a:rPr lang="en-US" sz="2400" dirty="0" err="1">
                <a:effectLst/>
                <a:latin typeface="Tahoma" panose="020B0604030504040204" pitchFamily="34" charset="0"/>
                <a:ea typeface="Tahoma" panose="020B0604030504040204" pitchFamily="34" charset="0"/>
                <a:cs typeface="Tahoma" panose="020B0604030504040204" pitchFamily="34" charset="0"/>
              </a:rPr>
              <a:t>Trộm</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cắp</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tham</a:t>
            </a:r>
            <a:r>
              <a:rPr lang="en-US" sz="2400" dirty="0">
                <a:effectLst/>
                <a:latin typeface="Tahoma" panose="020B0604030504040204" pitchFamily="34" charset="0"/>
                <a:ea typeface="Tahoma" panose="020B0604030504040204" pitchFamily="34" charset="0"/>
                <a:cs typeface="Tahoma" panose="020B0604030504040204" pitchFamily="34" charset="0"/>
              </a:rPr>
              <a:t> ô, </a:t>
            </a:r>
            <a:r>
              <a:rPr lang="en-US" sz="2400" dirty="0" err="1">
                <a:effectLst/>
                <a:latin typeface="Tahoma" panose="020B0604030504040204" pitchFamily="34" charset="0"/>
                <a:ea typeface="Tahoma" panose="020B0604030504040204" pitchFamily="34" charset="0"/>
                <a:cs typeface="Tahoma" panose="020B0604030504040204" pitchFamily="34" charset="0"/>
              </a:rPr>
              <a:t>tiết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lộ</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bí</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mật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công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nghệ</a:t>
            </a:r>
            <a:r>
              <a:rPr lang="en-US" sz="2400" dirty="0">
                <a:effectLst/>
                <a:latin typeface="Tahoma" panose="020B0604030504040204" pitchFamily="34" charset="0"/>
                <a:ea typeface="Tahoma" panose="020B0604030504040204" pitchFamily="34" charset="0"/>
                <a:cs typeface="Tahoma" panose="020B0604030504040204" pitchFamily="34" charset="0"/>
              </a:rPr>
              <a:t> – </a:t>
            </a:r>
            <a:r>
              <a:rPr lang="en-US" sz="2400" dirty="0" err="1">
                <a:effectLst/>
                <a:latin typeface="Tahoma" panose="020B0604030504040204" pitchFamily="34" charset="0"/>
                <a:ea typeface="Tahoma" panose="020B0604030504040204" pitchFamily="34" charset="0"/>
                <a:cs typeface="Tahoma" panose="020B0604030504040204" pitchFamily="34" charset="0"/>
              </a:rPr>
              <a:t>kinh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doanh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của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doanh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nghiệp</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đang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bị</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kỷ</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luật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chuyển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làm</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việc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khác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lại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tái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phạm</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tự</a:t>
            </a:r>
            <a:r>
              <a:rPr lang="en-US" sz="2400" dirty="0">
                <a:effectLst/>
                <a:latin typeface="Tahoma" panose="020B0604030504040204" pitchFamily="34" charset="0"/>
                <a:ea typeface="Tahoma" panose="020B0604030504040204" pitchFamily="34" charset="0"/>
                <a:cs typeface="Tahoma" panose="020B0604030504040204" pitchFamily="34" charset="0"/>
              </a:rPr>
              <a:t> ý </a:t>
            </a:r>
            <a:r>
              <a:rPr lang="en-US" sz="2400" dirty="0" err="1">
                <a:effectLst/>
                <a:latin typeface="Tahoma" panose="020B0604030504040204" pitchFamily="34" charset="0"/>
                <a:ea typeface="Tahoma" panose="020B0604030504040204" pitchFamily="34" charset="0"/>
                <a:cs typeface="Tahoma" panose="020B0604030504040204" pitchFamily="34" charset="0"/>
              </a:rPr>
              <a:t>bỏ</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việc</a:t>
            </a:r>
            <a:r>
              <a:rPr lang="en-US" sz="2400" dirty="0">
                <a:effectLst/>
                <a:latin typeface="Tahoma" panose="020B0604030504040204" pitchFamily="34" charset="0"/>
                <a:ea typeface="Tahoma" panose="020B0604030504040204" pitchFamily="34" charset="0"/>
                <a:cs typeface="Tahoma" panose="020B0604030504040204" pitchFamily="34" charset="0"/>
              </a:rPr>
              <a:t>.</a:t>
            </a:r>
            <a:endParaRPr lang="en-US" sz="2400" dirty="0">
              <a:latin typeface="Tahoma" panose="020B0604030504040204" pitchFamily="34" charset="0"/>
              <a:ea typeface="Tahoma" panose="020B0604030504040204" pitchFamily="34" charset="0"/>
              <a:cs typeface="Tahoma" panose="020B0604030504040204" pitchFamily="34" charset="0"/>
            </a:endParaRPr>
          </a:p>
          <a:p>
            <a:pPr marL="342900" indent="-342900" algn="just">
              <a:lnSpc>
                <a:spcPct val="107000"/>
              </a:lnSpc>
              <a:spcAft>
                <a:spcPts val="800"/>
              </a:spcAft>
              <a:buAutoNum type="alphaUcPeriod"/>
            </a:pPr>
            <a:r>
              <a:rPr lang="en-US" sz="2400" dirty="0" err="1">
                <a:effectLst/>
                <a:latin typeface="Tahoma" panose="020B0604030504040204" pitchFamily="34" charset="0"/>
                <a:ea typeface="Tahoma" panose="020B0604030504040204" pitchFamily="34" charset="0"/>
                <a:cs typeface="Tahoma" panose="020B0604030504040204" pitchFamily="34" charset="0"/>
              </a:rPr>
              <a:t>Người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lao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tự</a:t>
            </a:r>
            <a:r>
              <a:rPr lang="en-US" sz="2400" dirty="0">
                <a:effectLst/>
                <a:latin typeface="Tahoma" panose="020B0604030504040204" pitchFamily="34" charset="0"/>
                <a:ea typeface="Tahoma" panose="020B0604030504040204" pitchFamily="34" charset="0"/>
                <a:cs typeface="Tahoma" panose="020B0604030504040204" pitchFamily="34" charset="0"/>
              </a:rPr>
              <a:t> ý </a:t>
            </a:r>
            <a:r>
              <a:rPr lang="en-US" sz="2400" dirty="0" err="1">
                <a:effectLst/>
                <a:latin typeface="Tahoma" panose="020B0604030504040204" pitchFamily="34" charset="0"/>
                <a:ea typeface="Tahoma" panose="020B0604030504040204" pitchFamily="34" charset="0"/>
                <a:cs typeface="Tahoma" panose="020B0604030504040204" pitchFamily="34" charset="0"/>
              </a:rPr>
              <a:t>bỏ</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việc</a:t>
            </a:r>
            <a:r>
              <a:rPr lang="en-US" sz="2400" dirty="0">
                <a:effectLst/>
                <a:latin typeface="Tahoma" panose="020B0604030504040204" pitchFamily="34" charset="0"/>
                <a:ea typeface="Tahoma" panose="020B0604030504040204" pitchFamily="34" charset="0"/>
                <a:cs typeface="Tahoma" panose="020B0604030504040204" pitchFamily="34" charset="0"/>
              </a:rPr>
              <a:t> 7 </a:t>
            </a:r>
            <a:r>
              <a:rPr lang="en-US" sz="2400" dirty="0" err="1">
                <a:effectLst/>
                <a:latin typeface="Tahoma" panose="020B0604030504040204" pitchFamily="34" charset="0"/>
                <a:ea typeface="Tahoma" panose="020B0604030504040204" pitchFamily="34" charset="0"/>
                <a:cs typeface="Tahoma" panose="020B0604030504040204" pitchFamily="34" charset="0"/>
              </a:rPr>
              <a:t>ngày</a:t>
            </a:r>
            <a:r>
              <a:rPr lang="en-US" sz="2400" dirty="0">
                <a:effectLst/>
                <a:latin typeface="Tahoma" panose="020B0604030504040204" pitchFamily="34" charset="0"/>
                <a:ea typeface="Tahoma" panose="020B0604030504040204" pitchFamily="34" charset="0"/>
                <a:cs typeface="Tahoma" panose="020B0604030504040204" pitchFamily="34" charset="0"/>
              </a:rPr>
              <a:t> 1 </a:t>
            </a:r>
            <a:r>
              <a:rPr lang="en-US" sz="2400" dirty="0" err="1">
                <a:effectLst/>
                <a:latin typeface="Tahoma" panose="020B0604030504040204" pitchFamily="34" charset="0"/>
                <a:ea typeface="Tahoma" panose="020B0604030504040204" pitchFamily="34" charset="0"/>
                <a:cs typeface="Tahoma" panose="020B0604030504040204" pitchFamily="34" charset="0"/>
              </a:rPr>
              <a:t>tháng</a:t>
            </a:r>
            <a:r>
              <a:rPr lang="en-US" sz="2400" dirty="0">
                <a:effectLst/>
                <a:latin typeface="Tahoma" panose="020B0604030504040204" pitchFamily="34" charset="0"/>
                <a:ea typeface="Tahoma" panose="020B0604030504040204" pitchFamily="34" charset="0"/>
                <a:cs typeface="Tahoma" panose="020B0604030504040204" pitchFamily="34" charset="0"/>
              </a:rPr>
              <a:t>, 20 </a:t>
            </a:r>
            <a:r>
              <a:rPr lang="en-US" sz="2400" dirty="0" err="1">
                <a:effectLst/>
                <a:latin typeface="Tahoma" panose="020B0604030504040204" pitchFamily="34" charset="0"/>
                <a:ea typeface="Tahoma" panose="020B0604030504040204" pitchFamily="34" charset="0"/>
                <a:cs typeface="Tahoma" panose="020B0604030504040204" pitchFamily="34" charset="0"/>
              </a:rPr>
              <a:t>ngày</a:t>
            </a:r>
            <a:r>
              <a:rPr lang="en-US" sz="2400" dirty="0">
                <a:effectLst/>
                <a:latin typeface="Tahoma" panose="020B0604030504040204" pitchFamily="34" charset="0"/>
                <a:ea typeface="Tahoma" panose="020B0604030504040204" pitchFamily="34" charset="0"/>
                <a:cs typeface="Tahoma" panose="020B0604030504040204" pitchFamily="34" charset="0"/>
              </a:rPr>
              <a:t> 1 </a:t>
            </a:r>
            <a:r>
              <a:rPr lang="en-US" sz="2400" dirty="0" err="1">
                <a:effectLst/>
                <a:latin typeface="Tahoma" panose="020B0604030504040204" pitchFamily="34" charset="0"/>
                <a:ea typeface="Tahoma" panose="020B0604030504040204" pitchFamily="34" charset="0"/>
                <a:cs typeface="Tahoma" panose="020B0604030504040204" pitchFamily="34" charset="0"/>
              </a:rPr>
              <a:t>năm</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không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có</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lý</a:t>
            </a:r>
            <a:r>
              <a:rPr lang="en-US" sz="2400" dirty="0">
                <a:effectLst/>
                <a:latin typeface="Tahoma" panose="020B0604030504040204" pitchFamily="34" charset="0"/>
                <a:ea typeface="Tahoma" panose="020B0604030504040204" pitchFamily="34" charset="0"/>
                <a:cs typeface="Tahoma" panose="020B0604030504040204" pitchFamily="34" charset="0"/>
              </a:rPr>
              <a:t> do </a:t>
            </a:r>
            <a:r>
              <a:rPr lang="en-US" sz="2400" dirty="0" err="1">
                <a:effectLst/>
                <a:latin typeface="Tahoma" panose="020B0604030504040204" pitchFamily="34" charset="0"/>
                <a:ea typeface="Tahoma" panose="020B0604030504040204" pitchFamily="34" charset="0"/>
                <a:cs typeface="Tahoma" panose="020B0604030504040204" pitchFamily="34" charset="0"/>
              </a:rPr>
              <a:t>chính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đáng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trộm</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cắp</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tham</a:t>
            </a:r>
            <a:r>
              <a:rPr lang="en-US" sz="2400" dirty="0">
                <a:effectLst/>
                <a:latin typeface="Tahoma" panose="020B0604030504040204" pitchFamily="34" charset="0"/>
                <a:ea typeface="Tahoma" panose="020B0604030504040204" pitchFamily="34" charset="0"/>
                <a:cs typeface="Tahoma" panose="020B0604030504040204" pitchFamily="34" charset="0"/>
              </a:rPr>
              <a:t> ô, </a:t>
            </a:r>
            <a:r>
              <a:rPr lang="en-US" sz="2400" dirty="0" err="1">
                <a:effectLst/>
                <a:latin typeface="Tahoma" panose="020B0604030504040204" pitchFamily="34" charset="0"/>
                <a:ea typeface="Tahoma" panose="020B0604030504040204" pitchFamily="34" charset="0"/>
                <a:cs typeface="Tahoma" panose="020B0604030504040204" pitchFamily="34" charset="0"/>
              </a:rPr>
              <a:t>tiết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lộ</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bí</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mật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của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doanh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nghiệp</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đang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bị</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kỷ</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luật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chuyển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làm</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việc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khác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lại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tái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phạm</a:t>
            </a:r>
            <a:r>
              <a:rPr lang="en-US" sz="2400" dirty="0">
                <a:effectLst/>
                <a:latin typeface="Tahoma" panose="020B0604030504040204" pitchFamily="34" charset="0"/>
                <a:ea typeface="Tahoma" panose="020B0604030504040204" pitchFamily="34" charset="0"/>
                <a:cs typeface="Tahoma" panose="020B0604030504040204" pitchFamily="34" charset="0"/>
              </a:rPr>
              <a:t>.</a:t>
            </a:r>
            <a:endParaRPr lang="en-US" sz="2400" dirty="0">
              <a:latin typeface="Tahoma" panose="020B0604030504040204" pitchFamily="34" charset="0"/>
              <a:ea typeface="Tahoma" panose="020B0604030504040204" pitchFamily="34" charset="0"/>
              <a:cs typeface="Tahoma" panose="020B0604030504040204" pitchFamily="34" charset="0"/>
            </a:endParaRPr>
          </a:p>
          <a:p>
            <a:pPr marL="342900" indent="-342900" algn="just">
              <a:lnSpc>
                <a:spcPct val="107000"/>
              </a:lnSpc>
              <a:spcAft>
                <a:spcPts val="800"/>
              </a:spcAft>
              <a:buAutoNum type="alphaUcPeriod"/>
            </a:pPr>
            <a:r>
              <a:rPr lang="en-US" sz="2400" dirty="0" err="1">
                <a:effectLst/>
                <a:latin typeface="Tahoma" panose="020B0604030504040204" pitchFamily="34" charset="0"/>
                <a:ea typeface="Tahoma" panose="020B0604030504040204" pitchFamily="34" charset="0"/>
                <a:cs typeface="Tahoma" panose="020B0604030504040204" pitchFamily="34" charset="0"/>
              </a:rPr>
              <a:t>Người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lao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tự</a:t>
            </a:r>
            <a:r>
              <a:rPr lang="en-US" sz="2400" dirty="0">
                <a:effectLst/>
                <a:latin typeface="Tahoma" panose="020B0604030504040204" pitchFamily="34" charset="0"/>
                <a:ea typeface="Tahoma" panose="020B0604030504040204" pitchFamily="34" charset="0"/>
                <a:cs typeface="Tahoma" panose="020B0604030504040204" pitchFamily="34" charset="0"/>
              </a:rPr>
              <a:t> ý </a:t>
            </a:r>
            <a:r>
              <a:rPr lang="en-US" sz="2400" dirty="0" err="1">
                <a:effectLst/>
                <a:latin typeface="Tahoma" panose="020B0604030504040204" pitchFamily="34" charset="0"/>
                <a:ea typeface="Tahoma" panose="020B0604030504040204" pitchFamily="34" charset="0"/>
                <a:cs typeface="Tahoma" panose="020B0604030504040204" pitchFamily="34" charset="0"/>
              </a:rPr>
              <a:t>bỏ</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việc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từ</a:t>
            </a:r>
            <a:r>
              <a:rPr lang="en-US" sz="2400" dirty="0">
                <a:effectLst/>
                <a:latin typeface="Tahoma" panose="020B0604030504040204" pitchFamily="34" charset="0"/>
                <a:ea typeface="Tahoma" panose="020B0604030504040204" pitchFamily="34" charset="0"/>
                <a:cs typeface="Tahoma" panose="020B0604030504040204" pitchFamily="34" charset="0"/>
              </a:rPr>
              <a:t> 7 </a:t>
            </a:r>
            <a:r>
              <a:rPr lang="en-US" sz="2400" dirty="0" err="1">
                <a:effectLst/>
                <a:latin typeface="Tahoma" panose="020B0604030504040204" pitchFamily="34" charset="0"/>
                <a:ea typeface="Tahoma" panose="020B0604030504040204" pitchFamily="34" charset="0"/>
                <a:cs typeface="Tahoma" panose="020B0604030504040204" pitchFamily="34" charset="0"/>
              </a:rPr>
              <a:t>đến</a:t>
            </a:r>
            <a:r>
              <a:rPr lang="en-US" sz="2400" dirty="0">
                <a:effectLst/>
                <a:latin typeface="Tahoma" panose="020B0604030504040204" pitchFamily="34" charset="0"/>
                <a:ea typeface="Tahoma" panose="020B0604030504040204" pitchFamily="34" charset="0"/>
                <a:cs typeface="Tahoma" panose="020B0604030504040204" pitchFamily="34" charset="0"/>
              </a:rPr>
              <a:t> 20 </a:t>
            </a:r>
            <a:r>
              <a:rPr lang="en-US" sz="2400" dirty="0" err="1">
                <a:effectLst/>
                <a:latin typeface="Tahoma" panose="020B0604030504040204" pitchFamily="34" charset="0"/>
                <a:ea typeface="Tahoma" panose="020B0604030504040204" pitchFamily="34" charset="0"/>
                <a:cs typeface="Tahoma" panose="020B0604030504040204" pitchFamily="34" charset="0"/>
              </a:rPr>
              <a:t>ngày</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không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có</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lý</a:t>
            </a:r>
            <a:r>
              <a:rPr lang="en-US" sz="2400" dirty="0">
                <a:effectLst/>
                <a:latin typeface="Tahoma" panose="020B0604030504040204" pitchFamily="34" charset="0"/>
                <a:ea typeface="Tahoma" panose="020B0604030504040204" pitchFamily="34" charset="0"/>
                <a:cs typeface="Tahoma" panose="020B0604030504040204" pitchFamily="34" charset="0"/>
              </a:rPr>
              <a:t> do </a:t>
            </a:r>
            <a:r>
              <a:rPr lang="en-US" sz="2400" dirty="0" err="1">
                <a:effectLst/>
                <a:latin typeface="Tahoma" panose="020B0604030504040204" pitchFamily="34" charset="0"/>
                <a:ea typeface="Tahoma" panose="020B0604030504040204" pitchFamily="34" charset="0"/>
                <a:cs typeface="Tahoma" panose="020B0604030504040204" pitchFamily="34" charset="0"/>
              </a:rPr>
              <a:t>chính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đáng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trộm</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cắp</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lộ</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bí</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mật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tái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phạm</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nhiều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lần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mà</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không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xử</a:t>
            </a:r>
            <a:r>
              <a:rPr lang="en-US" sz="2400" dirty="0">
                <a:effectLst/>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425012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iterate type="lt">
                                    <p:tmPct val="0"/>
                                  </p:iterate>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5" presetClass="emph" presetSubtype="0" nodeType="clickEffect">
                                  <p:stCondLst>
                                    <p:cond delay="0"/>
                                  </p:stCondLst>
                                  <p:iterate type="lt">
                                    <p:tmAbs val="25"/>
                                  </p:iterate>
                                  <p:childTnLst>
                                    <p:set>
                                      <p:cBhvr override="childStyle">
                                        <p:cTn id="26" dur="indefinite"/>
                                        <p:tgtEl>
                                          <p:spTgt spid="4">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54;p25">
            <a:extLst>
              <a:ext uri="{FF2B5EF4-FFF2-40B4-BE49-F238E27FC236}">
                <a16:creationId xmlns:a16="http://schemas.microsoft.com/office/drawing/2014/main" xmlns="" id="{5FA22D0C-A6EE-7B3E-CDE7-F84A5C48AF07}"/>
              </a:ext>
            </a:extLst>
          </p:cNvPr>
          <p:cNvSpPr txBox="1">
            <a:spLocks noGrp="1"/>
          </p:cNvSpPr>
          <p:nvPr>
            <p:ph type="sldNum" sz="quarter" idx="12"/>
          </p:nvPr>
        </p:nvSpPr>
        <p:spPr>
          <a:xfrm>
            <a:off x="10316611" y="6266063"/>
            <a:ext cx="1543050" cy="273844"/>
          </a:xfrm>
          <a:prstGeom prst="rect">
            <a:avLst/>
          </a:prstGeom>
        </p:spPr>
        <p:txBody>
          <a:bodyPr spcFirstLastPara="1" vert="horz" wrap="square" lIns="91425" tIns="91425" rIns="91425" bIns="91425" rtlCol="0" anchor="ctr" anchorCtr="0">
            <a:noAutofit/>
          </a:bodyPr>
          <a:lstStyle/>
          <a:p>
            <a:fld id="{00000000-1234-1234-1234-123412341234}" type="slidenum">
              <a:rPr lang="en"/>
              <a:pPr/>
              <a:t>14</a:t>
            </a:fld>
            <a:endParaRPr/>
          </a:p>
        </p:txBody>
      </p:sp>
      <p:pic>
        <p:nvPicPr>
          <p:cNvPr id="7" name="Picture 6" descr="A picture containing logo, trademark, emblem, text&#10;&#10;Description automatically generated">
            <a:extLst>
              <a:ext uri="{FF2B5EF4-FFF2-40B4-BE49-F238E27FC236}">
                <a16:creationId xmlns:a16="http://schemas.microsoft.com/office/drawing/2014/main" xmlns="" id="{4073F92A-6C32-9FCB-BFE7-3658E1445285}"/>
              </a:ext>
            </a:extLst>
          </p:cNvPr>
          <p:cNvPicPr>
            <a:picLocks noChangeAspect="1"/>
          </p:cNvPicPr>
          <p:nvPr/>
        </p:nvPicPr>
        <p:blipFill>
          <a:blip r:embed="rId2"/>
          <a:stretch>
            <a:fillRect/>
          </a:stretch>
        </p:blipFill>
        <p:spPr>
          <a:xfrm>
            <a:off x="1153413" y="221384"/>
            <a:ext cx="1024417" cy="1024417"/>
          </a:xfrm>
          <a:prstGeom prst="rect">
            <a:avLst/>
          </a:prstGeom>
        </p:spPr>
      </p:pic>
      <p:sp>
        <p:nvSpPr>
          <p:cNvPr id="10" name="TextBox 9">
            <a:extLst>
              <a:ext uri="{FF2B5EF4-FFF2-40B4-BE49-F238E27FC236}">
                <a16:creationId xmlns:a16="http://schemas.microsoft.com/office/drawing/2014/main" xmlns="" id="{AF1243F2-22F3-213E-9547-81810F3AD5E7}"/>
              </a:ext>
            </a:extLst>
          </p:cNvPr>
          <p:cNvSpPr txBox="1"/>
          <p:nvPr/>
        </p:nvSpPr>
        <p:spPr>
          <a:xfrm>
            <a:off x="1832936" y="318093"/>
            <a:ext cx="9831054" cy="830997"/>
          </a:xfrm>
          <a:prstGeom prst="rect">
            <a:avLst/>
          </a:prstGeom>
          <a:noFill/>
          <a:ln>
            <a:solidFill>
              <a:schemeClr val="bg1"/>
            </a:solidFill>
          </a:ln>
        </p:spPr>
        <p:style>
          <a:lnRef idx="0">
            <a:scrgbClr r="0" g="0" b="0"/>
          </a:lnRef>
          <a:fillRef idx="1001">
            <a:schemeClr val="lt1"/>
          </a:fillRef>
          <a:effectRef idx="0">
            <a:scrgbClr r="0" g="0" b="0"/>
          </a:effectRef>
          <a:fontRef idx="major"/>
        </p:style>
        <p:txBody>
          <a:bodyPr wrap="square" rtlCol="0">
            <a:spAutoFit/>
          </a:bodyPr>
          <a:lstStyle/>
          <a:p>
            <a:pPr algn="ctr"/>
            <a:r>
              <a:rPr lang="vi-VN" sz="2400" b="1" dirty="0">
                <a:solidFill>
                  <a:srgbClr val="FF0000"/>
                </a:solidFill>
              </a:rPr>
              <a:t>HƯỞNG ỨNG NGÀY PHÁP LUẬT VIỆT NAM 9/11</a:t>
            </a:r>
            <a:endParaRPr lang="en-US" sz="2400" b="1" dirty="0">
              <a:solidFill>
                <a:srgbClr val="FF0000"/>
              </a:solidFill>
            </a:endParaRPr>
          </a:p>
          <a:p>
            <a:pPr algn="ctr"/>
            <a:r>
              <a:rPr lang="en-US" sz="2400" b="1" i="1" dirty="0">
                <a:solidFill>
                  <a:srgbClr val="00B0F0"/>
                </a:solidFill>
              </a:rPr>
              <a:t>TÌM HIỂU VỀ LUẬT GIÁO DỤC, LUẬT LAO ĐỘNG</a:t>
            </a:r>
          </a:p>
        </p:txBody>
      </p:sp>
      <p:cxnSp>
        <p:nvCxnSpPr>
          <p:cNvPr id="13" name="Straight Connector 12">
            <a:extLst>
              <a:ext uri="{FF2B5EF4-FFF2-40B4-BE49-F238E27FC236}">
                <a16:creationId xmlns:a16="http://schemas.microsoft.com/office/drawing/2014/main" xmlns="" id="{D3A3FDEA-6F39-AD59-A6F1-AC8BD50D7C5B}"/>
              </a:ext>
            </a:extLst>
          </p:cNvPr>
          <p:cNvCxnSpPr/>
          <p:nvPr/>
        </p:nvCxnSpPr>
        <p:spPr>
          <a:xfrm>
            <a:off x="0" y="1272915"/>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xmlns="" id="{F6EEC50C-0166-D296-4839-A39AE9E29652}"/>
              </a:ext>
            </a:extLst>
          </p:cNvPr>
          <p:cNvSpPr txBox="1"/>
          <p:nvPr/>
        </p:nvSpPr>
        <p:spPr>
          <a:xfrm>
            <a:off x="828675" y="1708850"/>
            <a:ext cx="10744200" cy="4814010"/>
          </a:xfrm>
          <a:prstGeom prst="rect">
            <a:avLst/>
          </a:prstGeom>
          <a:noFill/>
        </p:spPr>
        <p:txBody>
          <a:bodyPr wrap="square">
            <a:spAutoFit/>
          </a:bodyPr>
          <a:lstStyle/>
          <a:p>
            <a:pPr algn="just">
              <a:lnSpc>
                <a:spcPct val="107000"/>
              </a:lnSpc>
              <a:spcAft>
                <a:spcPts val="800"/>
              </a:spcAft>
            </a:pPr>
            <a:r>
              <a:rPr lang="en-US" sz="2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Câu</a:t>
            </a:r>
            <a:r>
              <a:rPr lang="en-US" sz="2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7: Theo </a:t>
            </a:r>
            <a:r>
              <a:rPr lang="en-US" sz="2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Luật</a:t>
            </a:r>
            <a:r>
              <a:rPr lang="en-US" sz="2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Lao </a:t>
            </a:r>
            <a:r>
              <a:rPr lang="en-US" sz="2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động</a:t>
            </a:r>
            <a:r>
              <a:rPr lang="en-US" sz="2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tiền</a:t>
            </a:r>
            <a:r>
              <a:rPr lang="en-US" sz="2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lương</a:t>
            </a:r>
            <a:r>
              <a:rPr lang="en-US" sz="2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của</a:t>
            </a:r>
            <a:r>
              <a:rPr lang="en-US" sz="2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người</a:t>
            </a:r>
            <a:r>
              <a:rPr lang="en-US" sz="2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lao</a:t>
            </a:r>
            <a:r>
              <a:rPr lang="en-US" sz="2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động</a:t>
            </a:r>
            <a:r>
              <a:rPr lang="en-US" sz="2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được</a:t>
            </a:r>
            <a:r>
              <a:rPr lang="en-US" sz="2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trả</a:t>
            </a:r>
            <a:r>
              <a:rPr lang="en-US" sz="2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như</a:t>
            </a:r>
            <a:r>
              <a:rPr lang="en-US" sz="2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thế</a:t>
            </a:r>
            <a:r>
              <a:rPr lang="en-US" sz="2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nào</a:t>
            </a:r>
            <a:r>
              <a:rPr lang="en-US" sz="2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a:t>
            </a:r>
            <a:endParaRPr lang="en-US" sz="240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p>
            <a:pPr marL="342900" indent="-342900" algn="just">
              <a:lnSpc>
                <a:spcPct val="107000"/>
              </a:lnSpc>
              <a:spcAft>
                <a:spcPts val="800"/>
              </a:spcAft>
              <a:buAutoNum type="alphaUcPeriod"/>
            </a:pPr>
            <a:r>
              <a:rPr lang="en-US" sz="2400" dirty="0">
                <a:effectLst/>
                <a:latin typeface="Tahoma" panose="020B0604030504040204" pitchFamily="34" charset="0"/>
                <a:ea typeface="Tahoma" panose="020B0604030504040204" pitchFamily="34" charset="0"/>
                <a:cs typeface="Tahoma" panose="020B0604030504040204" pitchFamily="34" charset="0"/>
              </a:rPr>
              <a:t>Do </a:t>
            </a:r>
            <a:r>
              <a:rPr lang="en-US" sz="2400" dirty="0" err="1">
                <a:effectLst/>
                <a:latin typeface="Tahoma" panose="020B0604030504040204" pitchFamily="34" charset="0"/>
                <a:ea typeface="Tahoma" panose="020B0604030504040204" pitchFamily="34" charset="0"/>
                <a:cs typeface="Tahoma" panose="020B0604030504040204" pitchFamily="34" charset="0"/>
              </a:rPr>
              <a:t>hai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bên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thoả</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thuận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trong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hợp</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đồng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mức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lương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không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được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thấp</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hơn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mức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lương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tối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thiểu</a:t>
            </a:r>
            <a:r>
              <a:rPr lang="en-US" sz="2400" dirty="0">
                <a:effectLst/>
                <a:latin typeface="Tahoma" panose="020B0604030504040204" pitchFamily="34" charset="0"/>
                <a:ea typeface="Tahoma" panose="020B0604030504040204" pitchFamily="34" charset="0"/>
                <a:cs typeface="Tahoma" panose="020B0604030504040204" pitchFamily="34" charset="0"/>
              </a:rPr>
              <a:t> do </a:t>
            </a:r>
            <a:r>
              <a:rPr lang="en-US" sz="2400" dirty="0" err="1">
                <a:effectLst/>
                <a:latin typeface="Tahoma" panose="020B0604030504040204" pitchFamily="34" charset="0"/>
                <a:ea typeface="Tahoma" panose="020B0604030504040204" pitchFamily="34" charset="0"/>
                <a:cs typeface="Tahoma" panose="020B0604030504040204" pitchFamily="34" charset="0"/>
              </a:rPr>
              <a:t>Nhà</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nước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quy</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định</a:t>
            </a:r>
            <a:r>
              <a:rPr lang="en-US" sz="2400" dirty="0">
                <a:effectLst/>
                <a:latin typeface="Tahoma" panose="020B0604030504040204" pitchFamily="34" charset="0"/>
                <a:ea typeface="Tahoma" panose="020B0604030504040204" pitchFamily="34" charset="0"/>
                <a:cs typeface="Tahoma" panose="020B0604030504040204" pitchFamily="34" charset="0"/>
              </a:rPr>
              <a:t>.</a:t>
            </a:r>
            <a:endParaRPr lang="en-US" sz="2400" dirty="0">
              <a:latin typeface="Tahoma" panose="020B0604030504040204" pitchFamily="34" charset="0"/>
              <a:ea typeface="Tahoma" panose="020B0604030504040204" pitchFamily="34" charset="0"/>
              <a:cs typeface="Tahoma" panose="020B0604030504040204" pitchFamily="34" charset="0"/>
            </a:endParaRPr>
          </a:p>
          <a:p>
            <a:pPr marL="342900" indent="-342900" algn="just">
              <a:lnSpc>
                <a:spcPct val="107000"/>
              </a:lnSpc>
              <a:spcAft>
                <a:spcPts val="800"/>
              </a:spcAft>
              <a:buAutoNum type="alphaUcPeriod"/>
            </a:pPr>
            <a:r>
              <a:rPr lang="en-US" sz="2400" dirty="0" err="1">
                <a:effectLst/>
                <a:latin typeface="Tahoma" panose="020B0604030504040204" pitchFamily="34" charset="0"/>
                <a:ea typeface="Tahoma" panose="020B0604030504040204" pitchFamily="34" charset="0"/>
                <a:cs typeface="Tahoma" panose="020B0604030504040204" pitchFamily="34" charset="0"/>
              </a:rPr>
              <a:t>Trả</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theo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năng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suất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lao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chất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lượng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hiệu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quả</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công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việc</a:t>
            </a:r>
            <a:r>
              <a:rPr lang="en-US" sz="2400" dirty="0">
                <a:effectLst/>
                <a:latin typeface="Tahoma" panose="020B0604030504040204" pitchFamily="34" charset="0"/>
                <a:ea typeface="Tahoma" panose="020B0604030504040204" pitchFamily="34" charset="0"/>
                <a:cs typeface="Tahoma" panose="020B0604030504040204" pitchFamily="34" charset="0"/>
              </a:rPr>
              <a:t>, do </a:t>
            </a:r>
            <a:r>
              <a:rPr lang="en-US" sz="2400" dirty="0" err="1">
                <a:effectLst/>
                <a:latin typeface="Tahoma" panose="020B0604030504040204" pitchFamily="34" charset="0"/>
                <a:ea typeface="Tahoma" panose="020B0604030504040204" pitchFamily="34" charset="0"/>
                <a:cs typeface="Tahoma" panose="020B0604030504040204" pitchFamily="34" charset="0"/>
              </a:rPr>
              <a:t>hai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bên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thoả</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thuận</a:t>
            </a:r>
            <a:r>
              <a:rPr lang="en-US" sz="2400" dirty="0">
                <a:effectLst/>
                <a:latin typeface="Tahoma" panose="020B0604030504040204" pitchFamily="34" charset="0"/>
                <a:ea typeface="Tahoma" panose="020B0604030504040204" pitchFamily="34" charset="0"/>
                <a:cs typeface="Tahoma" panose="020B0604030504040204" pitchFamily="34" charset="0"/>
              </a:rPr>
              <a:t>.</a:t>
            </a:r>
            <a:endParaRPr lang="en-US" sz="2400" dirty="0">
              <a:latin typeface="Tahoma" panose="020B0604030504040204" pitchFamily="34" charset="0"/>
              <a:ea typeface="Tahoma" panose="020B0604030504040204" pitchFamily="34" charset="0"/>
              <a:cs typeface="Tahoma" panose="020B0604030504040204" pitchFamily="34" charset="0"/>
            </a:endParaRPr>
          </a:p>
          <a:p>
            <a:pPr marL="342900" indent="-342900" algn="just">
              <a:lnSpc>
                <a:spcPct val="107000"/>
              </a:lnSpc>
              <a:spcAft>
                <a:spcPts val="800"/>
              </a:spcAft>
              <a:buAutoNum type="alphaUcPeriod"/>
            </a:pPr>
            <a:r>
              <a:rPr lang="en-US" sz="2400" dirty="0" err="1">
                <a:effectLst/>
                <a:latin typeface="Tahoma" panose="020B0604030504040204" pitchFamily="34" charset="0"/>
                <a:ea typeface="Tahoma" panose="020B0604030504040204" pitchFamily="34" charset="0"/>
                <a:cs typeface="Tahoma" panose="020B0604030504040204" pitchFamily="34" charset="0"/>
              </a:rPr>
              <a:t>Trả</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theo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năng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suất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chất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lượng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hiệu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quả</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công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việc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mức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lương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không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thể</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thấp</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hơn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mức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tối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thiểu</a:t>
            </a:r>
            <a:r>
              <a:rPr lang="en-US" sz="2400" dirty="0">
                <a:effectLst/>
                <a:latin typeface="Tahoma" panose="020B0604030504040204" pitchFamily="34" charset="0"/>
                <a:ea typeface="Tahoma" panose="020B0604030504040204" pitchFamily="34" charset="0"/>
                <a:cs typeface="Tahoma" panose="020B0604030504040204" pitchFamily="34" charset="0"/>
              </a:rPr>
              <a:t> do </a:t>
            </a:r>
            <a:r>
              <a:rPr lang="en-US" sz="2400" dirty="0" err="1">
                <a:effectLst/>
                <a:latin typeface="Tahoma" panose="020B0604030504040204" pitchFamily="34" charset="0"/>
                <a:ea typeface="Tahoma" panose="020B0604030504040204" pitchFamily="34" charset="0"/>
                <a:cs typeface="Tahoma" panose="020B0604030504040204" pitchFamily="34" charset="0"/>
              </a:rPr>
              <a:t>Nhà</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nước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quy</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định</a:t>
            </a:r>
            <a:r>
              <a:rPr lang="en-US" sz="2400" dirty="0">
                <a:effectLst/>
                <a:latin typeface="Tahoma" panose="020B0604030504040204" pitchFamily="34" charset="0"/>
                <a:ea typeface="Tahoma" panose="020B0604030504040204" pitchFamily="34" charset="0"/>
                <a:cs typeface="Tahoma" panose="020B0604030504040204" pitchFamily="34" charset="0"/>
              </a:rPr>
              <a:t>.</a:t>
            </a:r>
            <a:endParaRPr lang="en-US" sz="2400" dirty="0">
              <a:latin typeface="Tahoma" panose="020B0604030504040204" pitchFamily="34" charset="0"/>
              <a:ea typeface="Tahoma" panose="020B0604030504040204" pitchFamily="34" charset="0"/>
              <a:cs typeface="Tahoma" panose="020B0604030504040204" pitchFamily="34" charset="0"/>
            </a:endParaRPr>
          </a:p>
          <a:p>
            <a:pPr marL="342900" indent="-342900" algn="just">
              <a:lnSpc>
                <a:spcPct val="107000"/>
              </a:lnSpc>
              <a:spcAft>
                <a:spcPts val="800"/>
              </a:spcAft>
              <a:buAutoNum type="alphaUcPeriod"/>
            </a:pPr>
            <a:r>
              <a:rPr lang="en-US" sz="2400" dirty="0">
                <a:effectLst/>
                <a:latin typeface="Tahoma" panose="020B0604030504040204" pitchFamily="34" charset="0"/>
                <a:ea typeface="Tahoma" panose="020B0604030504040204" pitchFamily="34" charset="0"/>
                <a:cs typeface="Tahoma" panose="020B0604030504040204" pitchFamily="34" charset="0"/>
              </a:rPr>
              <a:t>Theo </a:t>
            </a:r>
            <a:r>
              <a:rPr lang="en-US" sz="2400" dirty="0" err="1">
                <a:effectLst/>
                <a:latin typeface="Tahoma" panose="020B0604030504040204" pitchFamily="34" charset="0"/>
                <a:ea typeface="Tahoma" panose="020B0604030504040204" pitchFamily="34" charset="0"/>
                <a:cs typeface="Tahoma" panose="020B0604030504040204" pitchFamily="34" charset="0"/>
              </a:rPr>
              <a:t>năng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suất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chất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lượng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hiệu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quả</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công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việc</a:t>
            </a:r>
            <a:r>
              <a:rPr lang="en-US" sz="2400" dirty="0">
                <a:effectLst/>
                <a:latin typeface="Tahoma" panose="020B0604030504040204" pitchFamily="34" charset="0"/>
                <a:ea typeface="Tahoma" panose="020B0604030504040204" pitchFamily="34" charset="0"/>
                <a:cs typeface="Tahoma" panose="020B0604030504040204" pitchFamily="34" charset="0"/>
              </a:rPr>
              <a:t> do </a:t>
            </a:r>
            <a:r>
              <a:rPr lang="en-US" sz="2400" dirty="0" err="1">
                <a:effectLst/>
                <a:latin typeface="Tahoma" panose="020B0604030504040204" pitchFamily="34" charset="0"/>
                <a:ea typeface="Tahoma" panose="020B0604030504040204" pitchFamily="34" charset="0"/>
                <a:cs typeface="Tahoma" panose="020B0604030504040204" pitchFamily="34" charset="0"/>
              </a:rPr>
              <a:t>hai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bên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thoả</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thuận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trong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hợp</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đồng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nhưng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không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được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thấp</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hơn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mức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tối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thiểu</a:t>
            </a:r>
            <a:r>
              <a:rPr lang="en-US" sz="2400" dirty="0">
                <a:effectLst/>
                <a:latin typeface="Tahoma" panose="020B0604030504040204" pitchFamily="34" charset="0"/>
                <a:ea typeface="Tahoma" panose="020B0604030504040204" pitchFamily="34" charset="0"/>
                <a:cs typeface="Tahoma" panose="020B0604030504040204" pitchFamily="34" charset="0"/>
              </a:rPr>
              <a:t> do </a:t>
            </a:r>
            <a:r>
              <a:rPr lang="en-US" sz="2400" dirty="0" err="1">
                <a:effectLst/>
                <a:latin typeface="Tahoma" panose="020B0604030504040204" pitchFamily="34" charset="0"/>
                <a:ea typeface="Tahoma" panose="020B0604030504040204" pitchFamily="34" charset="0"/>
                <a:cs typeface="Tahoma" panose="020B0604030504040204" pitchFamily="34" charset="0"/>
              </a:rPr>
              <a:t>Nhà</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nước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quy</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định</a:t>
            </a:r>
            <a:r>
              <a:rPr lang="en-US" sz="2400" dirty="0">
                <a:effectLst/>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85948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iterate type="lt">
                                    <p:tmPct val="0"/>
                                  </p:iterate>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5" presetClass="emph" presetSubtype="0" nodeType="clickEffect">
                                  <p:stCondLst>
                                    <p:cond delay="0"/>
                                  </p:stCondLst>
                                  <p:iterate type="lt">
                                    <p:tmAbs val="25"/>
                                  </p:iterate>
                                  <p:childTnLst>
                                    <p:set>
                                      <p:cBhvr override="childStyle">
                                        <p:cTn id="26"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54;p25">
            <a:extLst>
              <a:ext uri="{FF2B5EF4-FFF2-40B4-BE49-F238E27FC236}">
                <a16:creationId xmlns:a16="http://schemas.microsoft.com/office/drawing/2014/main" xmlns="" id="{5FA22D0C-A6EE-7B3E-CDE7-F84A5C48AF07}"/>
              </a:ext>
            </a:extLst>
          </p:cNvPr>
          <p:cNvSpPr txBox="1">
            <a:spLocks noGrp="1"/>
          </p:cNvSpPr>
          <p:nvPr>
            <p:ph type="sldNum" sz="quarter" idx="12"/>
          </p:nvPr>
        </p:nvSpPr>
        <p:spPr>
          <a:xfrm>
            <a:off x="10316611" y="6266063"/>
            <a:ext cx="1543050" cy="273844"/>
          </a:xfrm>
          <a:prstGeom prst="rect">
            <a:avLst/>
          </a:prstGeom>
        </p:spPr>
        <p:txBody>
          <a:bodyPr spcFirstLastPara="1" vert="horz" wrap="square" lIns="91425" tIns="91425" rIns="91425" bIns="91425" rtlCol="0" anchor="ctr" anchorCtr="0">
            <a:noAutofit/>
          </a:bodyPr>
          <a:lstStyle/>
          <a:p>
            <a:fld id="{00000000-1234-1234-1234-123412341234}" type="slidenum">
              <a:rPr lang="en"/>
              <a:pPr/>
              <a:t>15</a:t>
            </a:fld>
            <a:endParaRPr/>
          </a:p>
        </p:txBody>
      </p:sp>
      <p:pic>
        <p:nvPicPr>
          <p:cNvPr id="7" name="Picture 6" descr="A picture containing logo, trademark, emblem, text&#10;&#10;Description automatically generated">
            <a:extLst>
              <a:ext uri="{FF2B5EF4-FFF2-40B4-BE49-F238E27FC236}">
                <a16:creationId xmlns:a16="http://schemas.microsoft.com/office/drawing/2014/main" xmlns="" id="{4073F92A-6C32-9FCB-BFE7-3658E1445285}"/>
              </a:ext>
            </a:extLst>
          </p:cNvPr>
          <p:cNvPicPr>
            <a:picLocks noChangeAspect="1"/>
          </p:cNvPicPr>
          <p:nvPr/>
        </p:nvPicPr>
        <p:blipFill>
          <a:blip r:embed="rId2"/>
          <a:stretch>
            <a:fillRect/>
          </a:stretch>
        </p:blipFill>
        <p:spPr>
          <a:xfrm>
            <a:off x="1153413" y="221384"/>
            <a:ext cx="1024417" cy="1024417"/>
          </a:xfrm>
          <a:prstGeom prst="rect">
            <a:avLst/>
          </a:prstGeom>
        </p:spPr>
      </p:pic>
      <p:sp>
        <p:nvSpPr>
          <p:cNvPr id="10" name="TextBox 9">
            <a:extLst>
              <a:ext uri="{FF2B5EF4-FFF2-40B4-BE49-F238E27FC236}">
                <a16:creationId xmlns:a16="http://schemas.microsoft.com/office/drawing/2014/main" xmlns="" id="{AF1243F2-22F3-213E-9547-81810F3AD5E7}"/>
              </a:ext>
            </a:extLst>
          </p:cNvPr>
          <p:cNvSpPr txBox="1"/>
          <p:nvPr/>
        </p:nvSpPr>
        <p:spPr>
          <a:xfrm>
            <a:off x="1832936" y="318093"/>
            <a:ext cx="9831054" cy="830997"/>
          </a:xfrm>
          <a:prstGeom prst="rect">
            <a:avLst/>
          </a:prstGeom>
          <a:noFill/>
          <a:ln>
            <a:solidFill>
              <a:schemeClr val="bg1"/>
            </a:solidFill>
          </a:ln>
        </p:spPr>
        <p:style>
          <a:lnRef idx="0">
            <a:scrgbClr r="0" g="0" b="0"/>
          </a:lnRef>
          <a:fillRef idx="1001">
            <a:schemeClr val="lt1"/>
          </a:fillRef>
          <a:effectRef idx="0">
            <a:scrgbClr r="0" g="0" b="0"/>
          </a:effectRef>
          <a:fontRef idx="major"/>
        </p:style>
        <p:txBody>
          <a:bodyPr wrap="square" rtlCol="0">
            <a:spAutoFit/>
          </a:bodyPr>
          <a:lstStyle/>
          <a:p>
            <a:pPr algn="ctr"/>
            <a:r>
              <a:rPr lang="vi-VN" sz="2400" b="1" dirty="0">
                <a:solidFill>
                  <a:srgbClr val="FF0000"/>
                </a:solidFill>
              </a:rPr>
              <a:t>HƯỞNG ỨNG NGÀY PHÁP LUẬT VIỆT NAM 9/11</a:t>
            </a:r>
            <a:endParaRPr lang="en-US" sz="2400" b="1" dirty="0">
              <a:solidFill>
                <a:srgbClr val="FF0000"/>
              </a:solidFill>
            </a:endParaRPr>
          </a:p>
          <a:p>
            <a:pPr algn="ctr"/>
            <a:r>
              <a:rPr lang="en-US" sz="2400" b="1" i="1" dirty="0">
                <a:solidFill>
                  <a:srgbClr val="00B0F0"/>
                </a:solidFill>
              </a:rPr>
              <a:t>TÌM HIỂU VỀ LUẬT GIÁO DỤC, LUẬT LAO ĐỘNG</a:t>
            </a:r>
          </a:p>
        </p:txBody>
      </p:sp>
      <p:cxnSp>
        <p:nvCxnSpPr>
          <p:cNvPr id="13" name="Straight Connector 12">
            <a:extLst>
              <a:ext uri="{FF2B5EF4-FFF2-40B4-BE49-F238E27FC236}">
                <a16:creationId xmlns:a16="http://schemas.microsoft.com/office/drawing/2014/main" xmlns="" id="{D3A3FDEA-6F39-AD59-A6F1-AC8BD50D7C5B}"/>
              </a:ext>
            </a:extLst>
          </p:cNvPr>
          <p:cNvCxnSpPr/>
          <p:nvPr/>
        </p:nvCxnSpPr>
        <p:spPr>
          <a:xfrm>
            <a:off x="0" y="1272915"/>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xmlns="" id="{6E51D056-16E4-5177-83E4-8DA399B0E744}"/>
              </a:ext>
            </a:extLst>
          </p:cNvPr>
          <p:cNvSpPr txBox="1"/>
          <p:nvPr/>
        </p:nvSpPr>
        <p:spPr>
          <a:xfrm>
            <a:off x="657225" y="1509703"/>
            <a:ext cx="10877550" cy="5197705"/>
          </a:xfrm>
          <a:prstGeom prst="rect">
            <a:avLst/>
          </a:prstGeom>
          <a:noFill/>
        </p:spPr>
        <p:txBody>
          <a:bodyPr wrap="square">
            <a:spAutoFit/>
          </a:bodyPr>
          <a:lstStyle/>
          <a:p>
            <a:pPr algn="just">
              <a:lnSpc>
                <a:spcPct val="107000"/>
              </a:lnSpc>
              <a:spcAft>
                <a:spcPts val="800"/>
              </a:spcAft>
            </a:pPr>
            <a:r>
              <a:rPr lang="en-US" sz="32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Câu</a:t>
            </a:r>
            <a:r>
              <a:rPr lang="en-US" sz="32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8: </a:t>
            </a:r>
            <a:r>
              <a:rPr lang="en-US" sz="32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Các</a:t>
            </a:r>
            <a:r>
              <a:rPr lang="en-US" sz="32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hình</a:t>
            </a:r>
            <a:r>
              <a:rPr lang="en-US" sz="32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thức</a:t>
            </a:r>
            <a:r>
              <a:rPr lang="en-US" sz="32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kỷ</a:t>
            </a:r>
            <a:r>
              <a:rPr lang="en-US" sz="32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luật</a:t>
            </a:r>
            <a:r>
              <a:rPr lang="en-US" sz="32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về</a:t>
            </a:r>
            <a:r>
              <a:rPr lang="en-US" sz="32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vi </a:t>
            </a:r>
            <a:r>
              <a:rPr lang="en-US" sz="32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phạm</a:t>
            </a:r>
            <a:r>
              <a:rPr lang="en-US" sz="32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nội</a:t>
            </a:r>
            <a:r>
              <a:rPr lang="en-US" sz="32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quy</a:t>
            </a:r>
            <a:r>
              <a:rPr lang="en-US" sz="32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lao</a:t>
            </a:r>
            <a:r>
              <a:rPr lang="en-US" sz="32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động</a:t>
            </a:r>
            <a:r>
              <a:rPr lang="en-US" sz="32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a:t>
            </a:r>
          </a:p>
          <a:p>
            <a:pPr marL="514350" indent="-514350" algn="just">
              <a:lnSpc>
                <a:spcPct val="107000"/>
              </a:lnSpc>
              <a:spcAft>
                <a:spcPts val="800"/>
              </a:spcAft>
              <a:buAutoNum type="alphaUcPeriod"/>
            </a:pPr>
            <a:r>
              <a:rPr lang="en-US" sz="3200" dirty="0">
                <a:effectLst/>
                <a:latin typeface="Tahoma" panose="020B0604030504040204" pitchFamily="34" charset="0"/>
                <a:ea typeface="Tahoma" panose="020B0604030504040204" pitchFamily="34" charset="0"/>
                <a:cs typeface="Tahoma" panose="020B0604030504040204" pitchFamily="34" charset="0"/>
              </a:rPr>
              <a:t>Sa </a:t>
            </a:r>
            <a:r>
              <a:rPr lang="en-US" sz="3200" dirty="0" err="1">
                <a:effectLst/>
                <a:latin typeface="Tahoma" panose="020B0604030504040204" pitchFamily="34" charset="0"/>
                <a:ea typeface="Tahoma" panose="020B0604030504040204" pitchFamily="34" charset="0"/>
                <a:cs typeface="Tahoma" panose="020B0604030504040204" pitchFamily="34" charset="0"/>
              </a:rPr>
              <a:t>thải</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khiển</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trách</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cảnh</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cáo</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chuyển</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làm</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công</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việc</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khác</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có</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mức</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lương</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thấp</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hơn</a:t>
            </a:r>
            <a:r>
              <a:rPr lang="en-US" sz="3200" dirty="0">
                <a:effectLst/>
                <a:latin typeface="Tahoma" panose="020B0604030504040204" pitchFamily="34" charset="0"/>
                <a:ea typeface="Tahoma" panose="020B0604030504040204" pitchFamily="34" charset="0"/>
                <a:cs typeface="Tahoma" panose="020B0604030504040204" pitchFamily="34" charset="0"/>
              </a:rPr>
              <a:t>.</a:t>
            </a:r>
            <a:endParaRPr lang="en-US" sz="3200" dirty="0">
              <a:latin typeface="Tahoma" panose="020B0604030504040204" pitchFamily="34" charset="0"/>
              <a:ea typeface="Tahoma" panose="020B0604030504040204" pitchFamily="34" charset="0"/>
              <a:cs typeface="Tahoma" panose="020B0604030504040204" pitchFamily="34" charset="0"/>
            </a:endParaRPr>
          </a:p>
          <a:p>
            <a:pPr marL="514350" indent="-514350" algn="just">
              <a:lnSpc>
                <a:spcPct val="107000"/>
              </a:lnSpc>
              <a:spcAft>
                <a:spcPts val="800"/>
              </a:spcAft>
              <a:buAutoNum type="alphaUcPeriod"/>
            </a:pPr>
            <a:r>
              <a:rPr lang="en-US" sz="3200" dirty="0">
                <a:effectLst/>
                <a:latin typeface="Tahoma" panose="020B0604030504040204" pitchFamily="34" charset="0"/>
                <a:ea typeface="Tahoma" panose="020B0604030504040204" pitchFamily="34" charset="0"/>
                <a:cs typeface="Tahoma" panose="020B0604030504040204" pitchFamily="34" charset="0"/>
              </a:rPr>
              <a:t>Sa </a:t>
            </a:r>
            <a:r>
              <a:rPr lang="en-US" sz="3200" dirty="0" err="1">
                <a:effectLst/>
                <a:latin typeface="Tahoma" panose="020B0604030504040204" pitchFamily="34" charset="0"/>
                <a:ea typeface="Tahoma" panose="020B0604030504040204" pitchFamily="34" charset="0"/>
                <a:cs typeface="Tahoma" panose="020B0604030504040204" pitchFamily="34" charset="0"/>
              </a:rPr>
              <a:t>thải</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khiển</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trách</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phê</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bình</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cảnh</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cáo</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hạ</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mức</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lương</a:t>
            </a:r>
            <a:r>
              <a:rPr lang="en-US" sz="3200" dirty="0">
                <a:effectLst/>
                <a:latin typeface="Tahoma" panose="020B0604030504040204" pitchFamily="34" charset="0"/>
                <a:ea typeface="Tahoma" panose="020B0604030504040204" pitchFamily="34" charset="0"/>
                <a:cs typeface="Tahoma" panose="020B0604030504040204" pitchFamily="34" charset="0"/>
              </a:rPr>
              <a:t>.</a:t>
            </a:r>
            <a:endParaRPr lang="en-US" sz="3200" dirty="0">
              <a:latin typeface="Tahoma" panose="020B0604030504040204" pitchFamily="34" charset="0"/>
              <a:ea typeface="Tahoma" panose="020B0604030504040204" pitchFamily="34" charset="0"/>
              <a:cs typeface="Tahoma" panose="020B0604030504040204" pitchFamily="34" charset="0"/>
            </a:endParaRPr>
          </a:p>
          <a:p>
            <a:pPr marL="514350" indent="-514350" algn="just">
              <a:lnSpc>
                <a:spcPct val="107000"/>
              </a:lnSpc>
              <a:spcAft>
                <a:spcPts val="800"/>
              </a:spcAft>
              <a:buAutoNum type="alphaUcPeriod"/>
            </a:pPr>
            <a:r>
              <a:rPr lang="en-US" sz="3200" dirty="0">
                <a:effectLst/>
                <a:latin typeface="Tahoma" panose="020B0604030504040204" pitchFamily="34" charset="0"/>
                <a:ea typeface="Tahoma" panose="020B0604030504040204" pitchFamily="34" charset="0"/>
                <a:cs typeface="Tahoma" panose="020B0604030504040204" pitchFamily="34" charset="0"/>
              </a:rPr>
              <a:t>Sa </a:t>
            </a:r>
            <a:r>
              <a:rPr lang="en-US" sz="3200" dirty="0" err="1">
                <a:effectLst/>
                <a:latin typeface="Tahoma" panose="020B0604030504040204" pitchFamily="34" charset="0"/>
                <a:ea typeface="Tahoma" panose="020B0604030504040204" pitchFamily="34" charset="0"/>
                <a:cs typeface="Tahoma" panose="020B0604030504040204" pitchFamily="34" charset="0"/>
              </a:rPr>
              <a:t>thải</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khiển</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trách</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Chuyển</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làm</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công</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việc</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có</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mức</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lương</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thấp</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hơn</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tối</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đa</a:t>
            </a:r>
            <a:r>
              <a:rPr lang="en-US" sz="3200" dirty="0">
                <a:effectLst/>
                <a:latin typeface="Tahoma" panose="020B0604030504040204" pitchFamily="34" charset="0"/>
                <a:ea typeface="Tahoma" panose="020B0604030504040204" pitchFamily="34" charset="0"/>
                <a:cs typeface="Tahoma" panose="020B0604030504040204" pitchFamily="34" charset="0"/>
              </a:rPr>
              <a:t> 6 </a:t>
            </a:r>
            <a:r>
              <a:rPr lang="en-US" sz="3200" dirty="0" err="1">
                <a:effectLst/>
                <a:latin typeface="Tahoma" panose="020B0604030504040204" pitchFamily="34" charset="0"/>
                <a:ea typeface="Tahoma" panose="020B0604030504040204" pitchFamily="34" charset="0"/>
                <a:cs typeface="Tahoma" panose="020B0604030504040204" pitchFamily="34" charset="0"/>
              </a:rPr>
              <a:t>tháng</a:t>
            </a:r>
            <a:r>
              <a:rPr lang="en-US" sz="3200" dirty="0">
                <a:effectLst/>
                <a:latin typeface="Tahoma" panose="020B0604030504040204" pitchFamily="34" charset="0"/>
                <a:ea typeface="Tahoma" panose="020B0604030504040204" pitchFamily="34" charset="0"/>
                <a:cs typeface="Tahoma" panose="020B0604030504040204" pitchFamily="34" charset="0"/>
              </a:rPr>
              <a:t>.</a:t>
            </a:r>
            <a:endParaRPr lang="en-US" sz="3200" dirty="0">
              <a:latin typeface="Tahoma" panose="020B0604030504040204" pitchFamily="34" charset="0"/>
              <a:ea typeface="Tahoma" panose="020B0604030504040204" pitchFamily="34" charset="0"/>
              <a:cs typeface="Tahoma" panose="020B0604030504040204" pitchFamily="34" charset="0"/>
            </a:endParaRPr>
          </a:p>
          <a:p>
            <a:pPr marL="514350" indent="-514350" algn="just">
              <a:lnSpc>
                <a:spcPct val="107000"/>
              </a:lnSpc>
              <a:spcAft>
                <a:spcPts val="800"/>
              </a:spcAft>
              <a:buAutoNum type="alphaUcPeriod"/>
            </a:pPr>
            <a:r>
              <a:rPr lang="en-US" sz="3200" dirty="0">
                <a:effectLst/>
                <a:latin typeface="Tahoma" panose="020B0604030504040204" pitchFamily="34" charset="0"/>
                <a:ea typeface="Tahoma" panose="020B0604030504040204" pitchFamily="34" charset="0"/>
                <a:cs typeface="Tahoma" panose="020B0604030504040204" pitchFamily="34" charset="0"/>
              </a:rPr>
              <a:t>Sa </a:t>
            </a:r>
            <a:r>
              <a:rPr lang="en-US" sz="3200" dirty="0" err="1">
                <a:effectLst/>
                <a:latin typeface="Tahoma" panose="020B0604030504040204" pitchFamily="34" charset="0"/>
                <a:ea typeface="Tahoma" panose="020B0604030504040204" pitchFamily="34" charset="0"/>
                <a:cs typeface="Tahoma" panose="020B0604030504040204" pitchFamily="34" charset="0"/>
              </a:rPr>
              <a:t>thải</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cảnh</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cáo</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phê</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bình</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Chuyển</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làm</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công</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việc</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khác</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có</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mức</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lương</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thấp</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hơn</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không</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quá</a:t>
            </a:r>
            <a:r>
              <a:rPr lang="en-US" sz="3200" dirty="0">
                <a:effectLst/>
                <a:latin typeface="Tahoma" panose="020B0604030504040204" pitchFamily="34" charset="0"/>
                <a:ea typeface="Tahoma" panose="020B0604030504040204" pitchFamily="34" charset="0"/>
                <a:cs typeface="Tahoma" panose="020B0604030504040204" pitchFamily="34" charset="0"/>
              </a:rPr>
              <a:t> 6 </a:t>
            </a:r>
            <a:r>
              <a:rPr lang="en-US" sz="3200" dirty="0" err="1">
                <a:effectLst/>
                <a:latin typeface="Tahoma" panose="020B0604030504040204" pitchFamily="34" charset="0"/>
                <a:ea typeface="Tahoma" panose="020B0604030504040204" pitchFamily="34" charset="0"/>
                <a:cs typeface="Tahoma" panose="020B0604030504040204" pitchFamily="34" charset="0"/>
              </a:rPr>
              <a:t>tháng</a:t>
            </a:r>
            <a:r>
              <a:rPr lang="en-US" sz="3200" dirty="0">
                <a:effectLst/>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88593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iterate type="lt">
                                    <p:tmPct val="0"/>
                                  </p:iterate>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5" presetClass="emph" presetSubtype="0" nodeType="clickEffect">
                                  <p:stCondLst>
                                    <p:cond delay="0"/>
                                  </p:stCondLst>
                                  <p:iterate type="lt">
                                    <p:tmAbs val="25"/>
                                  </p:iterate>
                                  <p:childTnLst>
                                    <p:set>
                                      <p:cBhvr override="childStyle">
                                        <p:cTn id="26" dur="indefinite"/>
                                        <p:tgtEl>
                                          <p:spTgt spid="4">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54;p25">
            <a:extLst>
              <a:ext uri="{FF2B5EF4-FFF2-40B4-BE49-F238E27FC236}">
                <a16:creationId xmlns:a16="http://schemas.microsoft.com/office/drawing/2014/main" xmlns="" id="{5FA22D0C-A6EE-7B3E-CDE7-F84A5C48AF07}"/>
              </a:ext>
            </a:extLst>
          </p:cNvPr>
          <p:cNvSpPr txBox="1">
            <a:spLocks noGrp="1"/>
          </p:cNvSpPr>
          <p:nvPr>
            <p:ph type="sldNum" sz="quarter" idx="12"/>
          </p:nvPr>
        </p:nvSpPr>
        <p:spPr>
          <a:xfrm>
            <a:off x="10316611" y="6266063"/>
            <a:ext cx="1543050" cy="273844"/>
          </a:xfrm>
          <a:prstGeom prst="rect">
            <a:avLst/>
          </a:prstGeom>
        </p:spPr>
        <p:txBody>
          <a:bodyPr spcFirstLastPara="1" vert="horz" wrap="square" lIns="91425" tIns="91425" rIns="91425" bIns="91425" rtlCol="0" anchor="ctr" anchorCtr="0">
            <a:noAutofit/>
          </a:bodyPr>
          <a:lstStyle/>
          <a:p>
            <a:fld id="{00000000-1234-1234-1234-123412341234}" type="slidenum">
              <a:rPr lang="en"/>
              <a:pPr/>
              <a:t>16</a:t>
            </a:fld>
            <a:endParaRPr/>
          </a:p>
        </p:txBody>
      </p:sp>
      <p:pic>
        <p:nvPicPr>
          <p:cNvPr id="7" name="Picture 6" descr="A picture containing logo, trademark, emblem, text&#10;&#10;Description automatically generated">
            <a:extLst>
              <a:ext uri="{FF2B5EF4-FFF2-40B4-BE49-F238E27FC236}">
                <a16:creationId xmlns:a16="http://schemas.microsoft.com/office/drawing/2014/main" xmlns="" id="{4073F92A-6C32-9FCB-BFE7-3658E1445285}"/>
              </a:ext>
            </a:extLst>
          </p:cNvPr>
          <p:cNvPicPr>
            <a:picLocks noChangeAspect="1"/>
          </p:cNvPicPr>
          <p:nvPr/>
        </p:nvPicPr>
        <p:blipFill>
          <a:blip r:embed="rId2"/>
          <a:stretch>
            <a:fillRect/>
          </a:stretch>
        </p:blipFill>
        <p:spPr>
          <a:xfrm>
            <a:off x="1153413" y="221384"/>
            <a:ext cx="1024417" cy="1024417"/>
          </a:xfrm>
          <a:prstGeom prst="rect">
            <a:avLst/>
          </a:prstGeom>
        </p:spPr>
      </p:pic>
      <p:sp>
        <p:nvSpPr>
          <p:cNvPr id="10" name="TextBox 9">
            <a:extLst>
              <a:ext uri="{FF2B5EF4-FFF2-40B4-BE49-F238E27FC236}">
                <a16:creationId xmlns:a16="http://schemas.microsoft.com/office/drawing/2014/main" xmlns="" id="{AF1243F2-22F3-213E-9547-81810F3AD5E7}"/>
              </a:ext>
            </a:extLst>
          </p:cNvPr>
          <p:cNvSpPr txBox="1"/>
          <p:nvPr/>
        </p:nvSpPr>
        <p:spPr>
          <a:xfrm>
            <a:off x="1832936" y="318093"/>
            <a:ext cx="9831054" cy="830997"/>
          </a:xfrm>
          <a:prstGeom prst="rect">
            <a:avLst/>
          </a:prstGeom>
          <a:noFill/>
          <a:ln>
            <a:solidFill>
              <a:schemeClr val="bg1"/>
            </a:solidFill>
          </a:ln>
        </p:spPr>
        <p:style>
          <a:lnRef idx="0">
            <a:scrgbClr r="0" g="0" b="0"/>
          </a:lnRef>
          <a:fillRef idx="1001">
            <a:schemeClr val="lt1"/>
          </a:fillRef>
          <a:effectRef idx="0">
            <a:scrgbClr r="0" g="0" b="0"/>
          </a:effectRef>
          <a:fontRef idx="major"/>
        </p:style>
        <p:txBody>
          <a:bodyPr wrap="square" rtlCol="0">
            <a:spAutoFit/>
          </a:bodyPr>
          <a:lstStyle/>
          <a:p>
            <a:pPr algn="ctr"/>
            <a:r>
              <a:rPr lang="vi-VN" sz="2400" b="1" dirty="0">
                <a:solidFill>
                  <a:srgbClr val="FF0000"/>
                </a:solidFill>
              </a:rPr>
              <a:t>HƯỞNG ỨNG NGÀY PHÁP LUẬT VIỆT NAM 9/11</a:t>
            </a:r>
            <a:endParaRPr lang="en-US" sz="2400" b="1" dirty="0">
              <a:solidFill>
                <a:srgbClr val="FF0000"/>
              </a:solidFill>
            </a:endParaRPr>
          </a:p>
          <a:p>
            <a:pPr algn="ctr"/>
            <a:r>
              <a:rPr lang="en-US" sz="2400" b="1" i="1" dirty="0">
                <a:solidFill>
                  <a:srgbClr val="00B0F0"/>
                </a:solidFill>
              </a:rPr>
              <a:t>TÌM HIỂU VỀ LUẬT GIÁO DỤC, LUẬT LAO ĐỘNG</a:t>
            </a:r>
          </a:p>
        </p:txBody>
      </p:sp>
      <p:cxnSp>
        <p:nvCxnSpPr>
          <p:cNvPr id="13" name="Straight Connector 12">
            <a:extLst>
              <a:ext uri="{FF2B5EF4-FFF2-40B4-BE49-F238E27FC236}">
                <a16:creationId xmlns:a16="http://schemas.microsoft.com/office/drawing/2014/main" xmlns="" id="{D3A3FDEA-6F39-AD59-A6F1-AC8BD50D7C5B}"/>
              </a:ext>
            </a:extLst>
          </p:cNvPr>
          <p:cNvCxnSpPr/>
          <p:nvPr/>
        </p:nvCxnSpPr>
        <p:spPr>
          <a:xfrm>
            <a:off x="0" y="1272915"/>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xmlns="" id="{52DE1A12-9F3F-59D6-BBB0-F132A8E3FC9E}"/>
              </a:ext>
            </a:extLst>
          </p:cNvPr>
          <p:cNvSpPr txBox="1"/>
          <p:nvPr/>
        </p:nvSpPr>
        <p:spPr>
          <a:xfrm>
            <a:off x="847725" y="1396741"/>
            <a:ext cx="10706100" cy="5012975"/>
          </a:xfrm>
          <a:prstGeom prst="rect">
            <a:avLst/>
          </a:prstGeom>
          <a:noFill/>
        </p:spPr>
        <p:txBody>
          <a:bodyPr wrap="square">
            <a:spAutoFit/>
          </a:bodyPr>
          <a:lstStyle/>
          <a:p>
            <a:pPr algn="just">
              <a:lnSpc>
                <a:spcPct val="107000"/>
              </a:lnSpc>
              <a:spcAft>
                <a:spcPts val="800"/>
              </a:spcAft>
            </a:pPr>
            <a:r>
              <a:rPr lang="en-US" sz="23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Câu</a:t>
            </a:r>
            <a:r>
              <a:rPr lang="en-US" sz="23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9: </a:t>
            </a:r>
            <a:r>
              <a:rPr lang="en-US" sz="23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Luật</a:t>
            </a:r>
            <a:r>
              <a:rPr lang="en-US" sz="23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3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lao</a:t>
            </a:r>
            <a:r>
              <a:rPr lang="en-US" sz="23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3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động</a:t>
            </a:r>
            <a:r>
              <a:rPr lang="en-US" sz="23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3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quy</a:t>
            </a:r>
            <a:r>
              <a:rPr lang="en-US" sz="23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3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định</a:t>
            </a:r>
            <a:r>
              <a:rPr lang="en-US" sz="23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3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về</a:t>
            </a:r>
            <a:r>
              <a:rPr lang="en-US" sz="23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3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thời</a:t>
            </a:r>
            <a:r>
              <a:rPr lang="en-US" sz="23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3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giờ</a:t>
            </a:r>
            <a:r>
              <a:rPr lang="en-US" sz="23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3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làm</a:t>
            </a:r>
            <a:r>
              <a:rPr lang="en-US" sz="23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3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việc</a:t>
            </a:r>
            <a:r>
              <a:rPr lang="en-US" sz="23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3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của</a:t>
            </a:r>
            <a:r>
              <a:rPr lang="en-US" sz="23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3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người</a:t>
            </a:r>
            <a:r>
              <a:rPr lang="en-US" sz="23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3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lao</a:t>
            </a:r>
            <a:r>
              <a:rPr lang="en-US" sz="23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3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động</a:t>
            </a:r>
            <a:r>
              <a:rPr lang="en-US" sz="23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a:t>
            </a:r>
            <a:endParaRPr lang="en-US" sz="230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p>
            <a:pPr marL="457200" indent="-457200" algn="just">
              <a:lnSpc>
                <a:spcPct val="107000"/>
              </a:lnSpc>
              <a:spcAft>
                <a:spcPts val="800"/>
              </a:spcAft>
              <a:buAutoNum type="alphaUcPeriod"/>
            </a:pPr>
            <a:r>
              <a:rPr lang="en-US" sz="2300" dirty="0">
                <a:effectLst/>
                <a:latin typeface="Tahoma" panose="020B0604030504040204" pitchFamily="34" charset="0"/>
                <a:ea typeface="Tahoma" panose="020B0604030504040204" pitchFamily="34" charset="0"/>
                <a:cs typeface="Tahoma" panose="020B0604030504040204" pitchFamily="34" charset="0"/>
              </a:rPr>
              <a:t>Trong </a:t>
            </a:r>
            <a:r>
              <a:rPr lang="en-US" sz="2300" dirty="0" err="1">
                <a:effectLst/>
                <a:latin typeface="Tahoma" panose="020B0604030504040204" pitchFamily="34" charset="0"/>
                <a:ea typeface="Tahoma" panose="020B0604030504040204" pitchFamily="34" charset="0"/>
                <a:cs typeface="Tahoma" panose="020B0604030504040204" pitchFamily="34" charset="0"/>
              </a:rPr>
              <a:t>điều</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kiện</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lao</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động</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bình</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thường</a:t>
            </a:r>
            <a:r>
              <a:rPr lang="en-US" sz="2300" dirty="0">
                <a:effectLst/>
                <a:latin typeface="Tahoma" panose="020B0604030504040204" pitchFamily="34" charset="0"/>
                <a:ea typeface="Tahoma" panose="020B0604030504040204" pitchFamily="34" charset="0"/>
                <a:cs typeface="Tahoma" panose="020B0604030504040204" pitchFamily="34" charset="0"/>
              </a:rPr>
              <a:t> 8 </a:t>
            </a:r>
            <a:r>
              <a:rPr lang="en-US" sz="2300" dirty="0" err="1">
                <a:effectLst/>
                <a:latin typeface="Tahoma" panose="020B0604030504040204" pitchFamily="34" charset="0"/>
                <a:ea typeface="Tahoma" panose="020B0604030504040204" pitchFamily="34" charset="0"/>
                <a:cs typeface="Tahoma" panose="020B0604030504040204" pitchFamily="34" charset="0"/>
              </a:rPr>
              <a:t>giờ</a:t>
            </a:r>
            <a:r>
              <a:rPr lang="en-US" sz="2300" dirty="0">
                <a:effectLst/>
                <a:latin typeface="Tahoma" panose="020B0604030504040204" pitchFamily="34" charset="0"/>
                <a:ea typeface="Tahoma" panose="020B0604030504040204" pitchFamily="34" charset="0"/>
                <a:cs typeface="Tahoma" panose="020B0604030504040204" pitchFamily="34" charset="0"/>
              </a:rPr>
              <a:t> 1 </a:t>
            </a:r>
            <a:r>
              <a:rPr lang="en-US" sz="2300" dirty="0" err="1">
                <a:effectLst/>
                <a:latin typeface="Tahoma" panose="020B0604030504040204" pitchFamily="34" charset="0"/>
                <a:ea typeface="Tahoma" panose="020B0604030504040204" pitchFamily="34" charset="0"/>
                <a:cs typeface="Tahoma" panose="020B0604030504040204" pitchFamily="34" charset="0"/>
              </a:rPr>
              <a:t>ngày</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điều</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kiện</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nặng</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nhọc</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độc</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hại</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nguy</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hiểm</a:t>
            </a:r>
            <a:r>
              <a:rPr lang="en-US" sz="2300" dirty="0">
                <a:effectLst/>
                <a:latin typeface="Tahoma" panose="020B0604030504040204" pitchFamily="34" charset="0"/>
                <a:ea typeface="Tahoma" panose="020B0604030504040204" pitchFamily="34" charset="0"/>
                <a:cs typeface="Tahoma" panose="020B0604030504040204" pitchFamily="34" charset="0"/>
              </a:rPr>
              <a:t> 6 </a:t>
            </a:r>
            <a:r>
              <a:rPr lang="en-US" sz="2300" dirty="0" err="1">
                <a:effectLst/>
                <a:latin typeface="Tahoma" panose="020B0604030504040204" pitchFamily="34" charset="0"/>
                <a:ea typeface="Tahoma" panose="020B0604030504040204" pitchFamily="34" charset="0"/>
                <a:cs typeface="Tahoma" panose="020B0604030504040204" pitchFamily="34" charset="0"/>
              </a:rPr>
              <a:t>đến</a:t>
            </a:r>
            <a:r>
              <a:rPr lang="en-US" sz="2300" dirty="0">
                <a:effectLst/>
                <a:latin typeface="Tahoma" panose="020B0604030504040204" pitchFamily="34" charset="0"/>
                <a:ea typeface="Tahoma" panose="020B0604030504040204" pitchFamily="34" charset="0"/>
                <a:cs typeface="Tahoma" panose="020B0604030504040204" pitchFamily="34" charset="0"/>
              </a:rPr>
              <a:t> 7 </a:t>
            </a:r>
            <a:r>
              <a:rPr lang="en-US" sz="2300" dirty="0" err="1">
                <a:effectLst/>
                <a:latin typeface="Tahoma" panose="020B0604030504040204" pitchFamily="34" charset="0"/>
                <a:ea typeface="Tahoma" panose="020B0604030504040204" pitchFamily="34" charset="0"/>
                <a:cs typeface="Tahoma" panose="020B0604030504040204" pitchFamily="34" charset="0"/>
              </a:rPr>
              <a:t>giờ</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một</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ngày</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hai</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bên</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có</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thể</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thoả</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thuận</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làm</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thêm</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giờ</a:t>
            </a:r>
            <a:r>
              <a:rPr lang="en-US" sz="2300" dirty="0">
                <a:effectLst/>
                <a:latin typeface="Tahoma" panose="020B0604030504040204" pitchFamily="34" charset="0"/>
                <a:ea typeface="Tahoma" panose="020B0604030504040204" pitchFamily="34" charset="0"/>
                <a:cs typeface="Tahoma" panose="020B0604030504040204" pitchFamily="34" charset="0"/>
              </a:rPr>
              <a:t>.</a:t>
            </a:r>
            <a:endParaRPr lang="en-US" sz="2300" dirty="0">
              <a:latin typeface="Tahoma" panose="020B0604030504040204" pitchFamily="34" charset="0"/>
              <a:ea typeface="Tahoma" panose="020B0604030504040204" pitchFamily="34" charset="0"/>
              <a:cs typeface="Tahoma" panose="020B0604030504040204" pitchFamily="34" charset="0"/>
            </a:endParaRPr>
          </a:p>
          <a:p>
            <a:pPr marL="457200" indent="-457200" algn="just">
              <a:lnSpc>
                <a:spcPct val="107000"/>
              </a:lnSpc>
              <a:spcAft>
                <a:spcPts val="800"/>
              </a:spcAft>
              <a:buAutoNum type="alphaUcPeriod"/>
            </a:pPr>
            <a:r>
              <a:rPr lang="en-US" sz="2300" dirty="0">
                <a:effectLst/>
                <a:latin typeface="Tahoma" panose="020B0604030504040204" pitchFamily="34" charset="0"/>
                <a:ea typeface="Tahoma" panose="020B0604030504040204" pitchFamily="34" charset="0"/>
                <a:cs typeface="Tahoma" panose="020B0604030504040204" pitchFamily="34" charset="0"/>
              </a:rPr>
              <a:t>Trong </a:t>
            </a:r>
            <a:r>
              <a:rPr lang="en-US" sz="2300" dirty="0" err="1">
                <a:effectLst/>
                <a:latin typeface="Tahoma" panose="020B0604030504040204" pitchFamily="34" charset="0"/>
                <a:ea typeface="Tahoma" panose="020B0604030504040204" pitchFamily="34" charset="0"/>
                <a:cs typeface="Tahoma" panose="020B0604030504040204" pitchFamily="34" charset="0"/>
              </a:rPr>
              <a:t>điều</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kiện</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lao</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động</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bình</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thường</a:t>
            </a:r>
            <a:r>
              <a:rPr lang="en-US" sz="2300" dirty="0">
                <a:effectLst/>
                <a:latin typeface="Tahoma" panose="020B0604030504040204" pitchFamily="34" charset="0"/>
                <a:ea typeface="Tahoma" panose="020B0604030504040204" pitchFamily="34" charset="0"/>
                <a:cs typeface="Tahoma" panose="020B0604030504040204" pitchFamily="34" charset="0"/>
              </a:rPr>
              <a:t> 8 </a:t>
            </a:r>
            <a:r>
              <a:rPr lang="en-US" sz="2300" dirty="0" err="1">
                <a:effectLst/>
                <a:latin typeface="Tahoma" panose="020B0604030504040204" pitchFamily="34" charset="0"/>
                <a:ea typeface="Tahoma" panose="020B0604030504040204" pitchFamily="34" charset="0"/>
                <a:cs typeface="Tahoma" panose="020B0604030504040204" pitchFamily="34" charset="0"/>
              </a:rPr>
              <a:t>giờ</a:t>
            </a:r>
            <a:r>
              <a:rPr lang="en-US" sz="2300" dirty="0">
                <a:effectLst/>
                <a:latin typeface="Tahoma" panose="020B0604030504040204" pitchFamily="34" charset="0"/>
                <a:ea typeface="Tahoma" panose="020B0604030504040204" pitchFamily="34" charset="0"/>
                <a:cs typeface="Tahoma" panose="020B0604030504040204" pitchFamily="34" charset="0"/>
              </a:rPr>
              <a:t> 1 </a:t>
            </a:r>
            <a:r>
              <a:rPr lang="en-US" sz="2300" dirty="0" err="1">
                <a:effectLst/>
                <a:latin typeface="Tahoma" panose="020B0604030504040204" pitchFamily="34" charset="0"/>
                <a:ea typeface="Tahoma" panose="020B0604030504040204" pitchFamily="34" charset="0"/>
                <a:cs typeface="Tahoma" panose="020B0604030504040204" pitchFamily="34" charset="0"/>
              </a:rPr>
              <a:t>ngày</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điều</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kiện</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nặng</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nhọc</a:t>
            </a:r>
            <a:r>
              <a:rPr lang="en-US" sz="2300" dirty="0">
                <a:effectLst/>
                <a:latin typeface="Tahoma" panose="020B0604030504040204" pitchFamily="34" charset="0"/>
                <a:ea typeface="Tahoma" panose="020B0604030504040204" pitchFamily="34" charset="0"/>
                <a:cs typeface="Tahoma" panose="020B0604030504040204" pitchFamily="34" charset="0"/>
              </a:rPr>
              <a:t> 6 </a:t>
            </a:r>
            <a:r>
              <a:rPr lang="en-US" sz="2300" dirty="0" err="1">
                <a:effectLst/>
                <a:latin typeface="Tahoma" panose="020B0604030504040204" pitchFamily="34" charset="0"/>
                <a:ea typeface="Tahoma" panose="020B0604030504040204" pitchFamily="34" charset="0"/>
                <a:cs typeface="Tahoma" panose="020B0604030504040204" pitchFamily="34" charset="0"/>
              </a:rPr>
              <a:t>đến</a:t>
            </a:r>
            <a:r>
              <a:rPr lang="en-US" sz="2300" dirty="0">
                <a:effectLst/>
                <a:latin typeface="Tahoma" panose="020B0604030504040204" pitchFamily="34" charset="0"/>
                <a:ea typeface="Tahoma" panose="020B0604030504040204" pitchFamily="34" charset="0"/>
                <a:cs typeface="Tahoma" panose="020B0604030504040204" pitchFamily="34" charset="0"/>
              </a:rPr>
              <a:t> 7 </a:t>
            </a:r>
            <a:r>
              <a:rPr lang="en-US" sz="2300" dirty="0" err="1">
                <a:effectLst/>
                <a:latin typeface="Tahoma" panose="020B0604030504040204" pitchFamily="34" charset="0"/>
                <a:ea typeface="Tahoma" panose="020B0604030504040204" pitchFamily="34" charset="0"/>
                <a:cs typeface="Tahoma" panose="020B0604030504040204" pitchFamily="34" charset="0"/>
              </a:rPr>
              <a:t>giờ</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một</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ngày</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hai</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bên</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có</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thể</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thoả</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thuận</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làm</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thêm</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giờ</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nhưng</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không</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quá</a:t>
            </a:r>
            <a:r>
              <a:rPr lang="en-US" sz="2300" dirty="0">
                <a:effectLst/>
                <a:latin typeface="Tahoma" panose="020B0604030504040204" pitchFamily="34" charset="0"/>
                <a:ea typeface="Tahoma" panose="020B0604030504040204" pitchFamily="34" charset="0"/>
                <a:cs typeface="Tahoma" panose="020B0604030504040204" pitchFamily="34" charset="0"/>
              </a:rPr>
              <a:t> 200 </a:t>
            </a:r>
            <a:r>
              <a:rPr lang="en-US" sz="2300" dirty="0" err="1">
                <a:effectLst/>
                <a:latin typeface="Tahoma" panose="020B0604030504040204" pitchFamily="34" charset="0"/>
                <a:ea typeface="Tahoma" panose="020B0604030504040204" pitchFamily="34" charset="0"/>
                <a:cs typeface="Tahoma" panose="020B0604030504040204" pitchFamily="34" charset="0"/>
              </a:rPr>
              <a:t>giờ</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một</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năm</a:t>
            </a:r>
            <a:r>
              <a:rPr lang="en-US" sz="2300" dirty="0">
                <a:effectLst/>
                <a:latin typeface="Tahoma" panose="020B0604030504040204" pitchFamily="34" charset="0"/>
                <a:ea typeface="Tahoma" panose="020B0604030504040204" pitchFamily="34" charset="0"/>
                <a:cs typeface="Tahoma" panose="020B0604030504040204" pitchFamily="34" charset="0"/>
              </a:rPr>
              <a:t>.</a:t>
            </a:r>
            <a:endParaRPr lang="en-US" sz="2300" dirty="0">
              <a:latin typeface="Tahoma" panose="020B0604030504040204" pitchFamily="34" charset="0"/>
              <a:ea typeface="Tahoma" panose="020B0604030504040204" pitchFamily="34" charset="0"/>
              <a:cs typeface="Tahoma" panose="020B0604030504040204" pitchFamily="34" charset="0"/>
            </a:endParaRPr>
          </a:p>
          <a:p>
            <a:pPr marL="457200" indent="-457200" algn="just">
              <a:lnSpc>
                <a:spcPct val="107000"/>
              </a:lnSpc>
              <a:spcAft>
                <a:spcPts val="800"/>
              </a:spcAft>
              <a:buAutoNum type="alphaUcPeriod"/>
            </a:pPr>
            <a:r>
              <a:rPr lang="en-US" sz="2300" dirty="0">
                <a:effectLst/>
                <a:latin typeface="Tahoma" panose="020B0604030504040204" pitchFamily="34" charset="0"/>
                <a:ea typeface="Tahoma" panose="020B0604030504040204" pitchFamily="34" charset="0"/>
                <a:cs typeface="Tahoma" panose="020B0604030504040204" pitchFamily="34" charset="0"/>
              </a:rPr>
              <a:t>Trong </a:t>
            </a:r>
            <a:r>
              <a:rPr lang="en-US" sz="2300" dirty="0" err="1">
                <a:effectLst/>
                <a:latin typeface="Tahoma" panose="020B0604030504040204" pitchFamily="34" charset="0"/>
                <a:ea typeface="Tahoma" panose="020B0604030504040204" pitchFamily="34" charset="0"/>
                <a:cs typeface="Tahoma" panose="020B0604030504040204" pitchFamily="34" charset="0"/>
              </a:rPr>
              <a:t>điều</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kiện</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độc</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hại</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từ</a:t>
            </a:r>
            <a:r>
              <a:rPr lang="en-US" sz="2300" dirty="0">
                <a:effectLst/>
                <a:latin typeface="Tahoma" panose="020B0604030504040204" pitchFamily="34" charset="0"/>
                <a:ea typeface="Tahoma" panose="020B0604030504040204" pitchFamily="34" charset="0"/>
                <a:cs typeface="Tahoma" panose="020B0604030504040204" pitchFamily="34" charset="0"/>
              </a:rPr>
              <a:t> 6 </a:t>
            </a:r>
            <a:r>
              <a:rPr lang="en-US" sz="2300" dirty="0" err="1">
                <a:effectLst/>
                <a:latin typeface="Tahoma" panose="020B0604030504040204" pitchFamily="34" charset="0"/>
                <a:ea typeface="Tahoma" panose="020B0604030504040204" pitchFamily="34" charset="0"/>
                <a:cs typeface="Tahoma" panose="020B0604030504040204" pitchFamily="34" charset="0"/>
              </a:rPr>
              <a:t>đến</a:t>
            </a:r>
            <a:r>
              <a:rPr lang="en-US" sz="2300" dirty="0">
                <a:effectLst/>
                <a:latin typeface="Tahoma" panose="020B0604030504040204" pitchFamily="34" charset="0"/>
                <a:ea typeface="Tahoma" panose="020B0604030504040204" pitchFamily="34" charset="0"/>
                <a:cs typeface="Tahoma" panose="020B0604030504040204" pitchFamily="34" charset="0"/>
              </a:rPr>
              <a:t> 7 </a:t>
            </a:r>
            <a:r>
              <a:rPr lang="en-US" sz="2300" dirty="0" err="1">
                <a:effectLst/>
                <a:latin typeface="Tahoma" panose="020B0604030504040204" pitchFamily="34" charset="0"/>
                <a:ea typeface="Tahoma" panose="020B0604030504040204" pitchFamily="34" charset="0"/>
                <a:cs typeface="Tahoma" panose="020B0604030504040204" pitchFamily="34" charset="0"/>
              </a:rPr>
              <a:t>giờ</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một</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ngày</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điều</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kiện</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bình</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thường</a:t>
            </a:r>
            <a:r>
              <a:rPr lang="en-US" sz="2300" dirty="0">
                <a:effectLst/>
                <a:latin typeface="Tahoma" panose="020B0604030504040204" pitchFamily="34" charset="0"/>
                <a:ea typeface="Tahoma" panose="020B0604030504040204" pitchFamily="34" charset="0"/>
                <a:cs typeface="Tahoma" panose="020B0604030504040204" pitchFamily="34" charset="0"/>
              </a:rPr>
              <a:t> 8 </a:t>
            </a:r>
            <a:r>
              <a:rPr lang="en-US" sz="2300" dirty="0" err="1">
                <a:effectLst/>
                <a:latin typeface="Tahoma" panose="020B0604030504040204" pitchFamily="34" charset="0"/>
                <a:ea typeface="Tahoma" panose="020B0604030504040204" pitchFamily="34" charset="0"/>
                <a:cs typeface="Tahoma" panose="020B0604030504040204" pitchFamily="34" charset="0"/>
              </a:rPr>
              <a:t>giờ</a:t>
            </a:r>
            <a:r>
              <a:rPr lang="en-US" sz="2300" dirty="0">
                <a:effectLst/>
                <a:latin typeface="Tahoma" panose="020B0604030504040204" pitchFamily="34" charset="0"/>
                <a:ea typeface="Tahoma" panose="020B0604030504040204" pitchFamily="34" charset="0"/>
                <a:cs typeface="Tahoma" panose="020B0604030504040204" pitchFamily="34" charset="0"/>
              </a:rPr>
              <a:t> 1 </a:t>
            </a:r>
            <a:r>
              <a:rPr lang="en-US" sz="2300" dirty="0" err="1">
                <a:effectLst/>
                <a:latin typeface="Tahoma" panose="020B0604030504040204" pitchFamily="34" charset="0"/>
                <a:ea typeface="Tahoma" panose="020B0604030504040204" pitchFamily="34" charset="0"/>
                <a:cs typeface="Tahoma" panose="020B0604030504040204" pitchFamily="34" charset="0"/>
              </a:rPr>
              <a:t>ngày</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điều</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kiện</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khác</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thì</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hai</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bên</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có</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thể</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thoả</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thuận</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nhưng</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không</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quá</a:t>
            </a:r>
            <a:r>
              <a:rPr lang="en-US" sz="2300" dirty="0">
                <a:effectLst/>
                <a:latin typeface="Tahoma" panose="020B0604030504040204" pitchFamily="34" charset="0"/>
                <a:ea typeface="Tahoma" panose="020B0604030504040204" pitchFamily="34" charset="0"/>
                <a:cs typeface="Tahoma" panose="020B0604030504040204" pitchFamily="34" charset="0"/>
              </a:rPr>
              <a:t> 200 </a:t>
            </a:r>
            <a:r>
              <a:rPr lang="en-US" sz="2300" dirty="0" err="1">
                <a:effectLst/>
                <a:latin typeface="Tahoma" panose="020B0604030504040204" pitchFamily="34" charset="0"/>
                <a:ea typeface="Tahoma" panose="020B0604030504040204" pitchFamily="34" charset="0"/>
                <a:cs typeface="Tahoma" panose="020B0604030504040204" pitchFamily="34" charset="0"/>
              </a:rPr>
              <a:t>giờ</a:t>
            </a:r>
            <a:r>
              <a:rPr lang="en-US" sz="2300" dirty="0">
                <a:effectLst/>
                <a:latin typeface="Tahoma" panose="020B0604030504040204" pitchFamily="34" charset="0"/>
                <a:ea typeface="Tahoma" panose="020B0604030504040204" pitchFamily="34" charset="0"/>
                <a:cs typeface="Tahoma" panose="020B0604030504040204" pitchFamily="34" charset="0"/>
              </a:rPr>
              <a:t>.</a:t>
            </a:r>
            <a:endParaRPr lang="en-US" sz="2300" dirty="0">
              <a:latin typeface="Tahoma" panose="020B0604030504040204" pitchFamily="34" charset="0"/>
              <a:ea typeface="Tahoma" panose="020B0604030504040204" pitchFamily="34" charset="0"/>
              <a:cs typeface="Tahoma" panose="020B0604030504040204" pitchFamily="34" charset="0"/>
            </a:endParaRPr>
          </a:p>
          <a:p>
            <a:pPr marL="457200" indent="-457200" algn="just">
              <a:lnSpc>
                <a:spcPct val="107000"/>
              </a:lnSpc>
              <a:spcAft>
                <a:spcPts val="800"/>
              </a:spcAft>
              <a:buAutoNum type="alphaUcPeriod"/>
            </a:pPr>
            <a:r>
              <a:rPr lang="en-US" sz="2300" dirty="0">
                <a:effectLst/>
                <a:latin typeface="Tahoma" panose="020B0604030504040204" pitchFamily="34" charset="0"/>
                <a:ea typeface="Tahoma" panose="020B0604030504040204" pitchFamily="34" charset="0"/>
                <a:cs typeface="Tahoma" panose="020B0604030504040204" pitchFamily="34" charset="0"/>
              </a:rPr>
              <a:t>Trong </a:t>
            </a:r>
            <a:r>
              <a:rPr lang="en-US" sz="2300" dirty="0" err="1">
                <a:effectLst/>
                <a:latin typeface="Tahoma" panose="020B0604030504040204" pitchFamily="34" charset="0"/>
                <a:ea typeface="Tahoma" panose="020B0604030504040204" pitchFamily="34" charset="0"/>
                <a:cs typeface="Tahoma" panose="020B0604030504040204" pitchFamily="34" charset="0"/>
              </a:rPr>
              <a:t>điều</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kiện</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lao</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động</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bình</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thường</a:t>
            </a:r>
            <a:r>
              <a:rPr lang="en-US" sz="2300" dirty="0">
                <a:effectLst/>
                <a:latin typeface="Tahoma" panose="020B0604030504040204" pitchFamily="34" charset="0"/>
                <a:ea typeface="Tahoma" panose="020B0604030504040204" pitchFamily="34" charset="0"/>
                <a:cs typeface="Tahoma" panose="020B0604030504040204" pitchFamily="34" charset="0"/>
              </a:rPr>
              <a:t> 8 </a:t>
            </a:r>
            <a:r>
              <a:rPr lang="en-US" sz="2300" dirty="0" err="1">
                <a:effectLst/>
                <a:latin typeface="Tahoma" panose="020B0604030504040204" pitchFamily="34" charset="0"/>
                <a:ea typeface="Tahoma" panose="020B0604030504040204" pitchFamily="34" charset="0"/>
                <a:cs typeface="Tahoma" panose="020B0604030504040204" pitchFamily="34" charset="0"/>
              </a:rPr>
              <a:t>giờ</a:t>
            </a:r>
            <a:r>
              <a:rPr lang="en-US" sz="2300" dirty="0">
                <a:effectLst/>
                <a:latin typeface="Tahoma" panose="020B0604030504040204" pitchFamily="34" charset="0"/>
                <a:ea typeface="Tahoma" panose="020B0604030504040204" pitchFamily="34" charset="0"/>
                <a:cs typeface="Tahoma" panose="020B0604030504040204" pitchFamily="34" charset="0"/>
              </a:rPr>
              <a:t> 1 </a:t>
            </a:r>
            <a:r>
              <a:rPr lang="en-US" sz="2300" dirty="0" err="1">
                <a:effectLst/>
                <a:latin typeface="Tahoma" panose="020B0604030504040204" pitchFamily="34" charset="0"/>
                <a:ea typeface="Tahoma" panose="020B0604030504040204" pitchFamily="34" charset="0"/>
                <a:cs typeface="Tahoma" panose="020B0604030504040204" pitchFamily="34" charset="0"/>
              </a:rPr>
              <a:t>ngày</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điều</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kiện</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nguy</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hiểm</a:t>
            </a:r>
            <a:r>
              <a:rPr lang="en-US" sz="2300" dirty="0">
                <a:effectLst/>
                <a:latin typeface="Tahoma" panose="020B0604030504040204" pitchFamily="34" charset="0"/>
                <a:ea typeface="Tahoma" panose="020B0604030504040204" pitchFamily="34" charset="0"/>
                <a:cs typeface="Tahoma" panose="020B0604030504040204" pitchFamily="34" charset="0"/>
              </a:rPr>
              <a:t> 6 </a:t>
            </a:r>
            <a:r>
              <a:rPr lang="en-US" sz="2300" dirty="0" err="1">
                <a:effectLst/>
                <a:latin typeface="Tahoma" panose="020B0604030504040204" pitchFamily="34" charset="0"/>
                <a:ea typeface="Tahoma" panose="020B0604030504040204" pitchFamily="34" charset="0"/>
                <a:cs typeface="Tahoma" panose="020B0604030504040204" pitchFamily="34" charset="0"/>
              </a:rPr>
              <a:t>đến</a:t>
            </a:r>
            <a:r>
              <a:rPr lang="en-US" sz="2300" dirty="0">
                <a:effectLst/>
                <a:latin typeface="Tahoma" panose="020B0604030504040204" pitchFamily="34" charset="0"/>
                <a:ea typeface="Tahoma" panose="020B0604030504040204" pitchFamily="34" charset="0"/>
                <a:cs typeface="Tahoma" panose="020B0604030504040204" pitchFamily="34" charset="0"/>
              </a:rPr>
              <a:t> 7 </a:t>
            </a:r>
            <a:r>
              <a:rPr lang="en-US" sz="2300" dirty="0" err="1">
                <a:effectLst/>
                <a:latin typeface="Tahoma" panose="020B0604030504040204" pitchFamily="34" charset="0"/>
                <a:ea typeface="Tahoma" panose="020B0604030504040204" pitchFamily="34" charset="0"/>
                <a:cs typeface="Tahoma" panose="020B0604030504040204" pitchFamily="34" charset="0"/>
              </a:rPr>
              <a:t>giờ</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một</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ngày</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điều</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kiện</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khác</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thì</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hai</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bên</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thoả</a:t>
            </a:r>
            <a:r>
              <a:rPr lang="en-US" sz="2300" dirty="0">
                <a:effectLst/>
                <a:latin typeface="Tahoma" panose="020B0604030504040204" pitchFamily="34" charset="0"/>
                <a:ea typeface="Tahoma" panose="020B0604030504040204" pitchFamily="34" charset="0"/>
                <a:cs typeface="Tahoma" panose="020B0604030504040204" pitchFamily="34" charset="0"/>
              </a:rPr>
              <a:t> </a:t>
            </a:r>
            <a:r>
              <a:rPr lang="en-US" sz="2300" dirty="0" err="1">
                <a:effectLst/>
                <a:latin typeface="Tahoma" panose="020B0604030504040204" pitchFamily="34" charset="0"/>
                <a:ea typeface="Tahoma" panose="020B0604030504040204" pitchFamily="34" charset="0"/>
                <a:cs typeface="Tahoma" panose="020B0604030504040204" pitchFamily="34" charset="0"/>
              </a:rPr>
              <a:t>thuận</a:t>
            </a:r>
            <a:r>
              <a:rPr lang="en-US" sz="2300" dirty="0">
                <a:effectLst/>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80192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iterate type="lt">
                                    <p:tmPct val="0"/>
                                  </p:iterate>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mph" presetSubtype="0" nodeType="clickEffect">
                                  <p:stCondLst>
                                    <p:cond delay="0"/>
                                  </p:stCondLst>
                                  <p:iterate type="lt">
                                    <p:tmAbs val="25"/>
                                  </p:iterate>
                                  <p:childTnLst>
                                    <p:set>
                                      <p:cBhvr override="childStyle">
                                        <p:cTn id="30"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54;p25">
            <a:extLst>
              <a:ext uri="{FF2B5EF4-FFF2-40B4-BE49-F238E27FC236}">
                <a16:creationId xmlns:a16="http://schemas.microsoft.com/office/drawing/2014/main" xmlns="" id="{5FA22D0C-A6EE-7B3E-CDE7-F84A5C48AF07}"/>
              </a:ext>
            </a:extLst>
          </p:cNvPr>
          <p:cNvSpPr txBox="1">
            <a:spLocks noGrp="1"/>
          </p:cNvSpPr>
          <p:nvPr>
            <p:ph type="sldNum" sz="quarter" idx="12"/>
          </p:nvPr>
        </p:nvSpPr>
        <p:spPr>
          <a:xfrm>
            <a:off x="10316611" y="6266063"/>
            <a:ext cx="1543050" cy="273844"/>
          </a:xfrm>
          <a:prstGeom prst="rect">
            <a:avLst/>
          </a:prstGeom>
        </p:spPr>
        <p:txBody>
          <a:bodyPr spcFirstLastPara="1" vert="horz" wrap="square" lIns="91425" tIns="91425" rIns="91425" bIns="91425" rtlCol="0" anchor="ctr" anchorCtr="0">
            <a:noAutofit/>
          </a:bodyPr>
          <a:lstStyle/>
          <a:p>
            <a:fld id="{00000000-1234-1234-1234-123412341234}" type="slidenum">
              <a:rPr lang="en"/>
              <a:pPr/>
              <a:t>17</a:t>
            </a:fld>
            <a:endParaRPr/>
          </a:p>
        </p:txBody>
      </p:sp>
      <p:pic>
        <p:nvPicPr>
          <p:cNvPr id="7" name="Picture 6" descr="A picture containing logo, trademark, emblem, text&#10;&#10;Description automatically generated">
            <a:extLst>
              <a:ext uri="{FF2B5EF4-FFF2-40B4-BE49-F238E27FC236}">
                <a16:creationId xmlns:a16="http://schemas.microsoft.com/office/drawing/2014/main" xmlns="" id="{4073F92A-6C32-9FCB-BFE7-3658E1445285}"/>
              </a:ext>
            </a:extLst>
          </p:cNvPr>
          <p:cNvPicPr>
            <a:picLocks noChangeAspect="1"/>
          </p:cNvPicPr>
          <p:nvPr/>
        </p:nvPicPr>
        <p:blipFill>
          <a:blip r:embed="rId2"/>
          <a:stretch>
            <a:fillRect/>
          </a:stretch>
        </p:blipFill>
        <p:spPr>
          <a:xfrm>
            <a:off x="1945241" y="124673"/>
            <a:ext cx="1024417" cy="1024417"/>
          </a:xfrm>
          <a:prstGeom prst="rect">
            <a:avLst/>
          </a:prstGeom>
        </p:spPr>
      </p:pic>
      <p:sp>
        <p:nvSpPr>
          <p:cNvPr id="10" name="TextBox 9">
            <a:extLst>
              <a:ext uri="{FF2B5EF4-FFF2-40B4-BE49-F238E27FC236}">
                <a16:creationId xmlns:a16="http://schemas.microsoft.com/office/drawing/2014/main" xmlns="" id="{AF1243F2-22F3-213E-9547-81810F3AD5E7}"/>
              </a:ext>
            </a:extLst>
          </p:cNvPr>
          <p:cNvSpPr txBox="1"/>
          <p:nvPr/>
        </p:nvSpPr>
        <p:spPr>
          <a:xfrm>
            <a:off x="1632911" y="221382"/>
            <a:ext cx="9831054" cy="830997"/>
          </a:xfrm>
          <a:prstGeom prst="rect">
            <a:avLst/>
          </a:prstGeom>
          <a:noFill/>
          <a:ln>
            <a:solidFill>
              <a:schemeClr val="bg1"/>
            </a:solidFill>
          </a:ln>
        </p:spPr>
        <p:style>
          <a:lnRef idx="0">
            <a:scrgbClr r="0" g="0" b="0"/>
          </a:lnRef>
          <a:fillRef idx="1001">
            <a:schemeClr val="lt1"/>
          </a:fillRef>
          <a:effectRef idx="0">
            <a:scrgbClr r="0" g="0" b="0"/>
          </a:effectRef>
          <a:fontRef idx="major"/>
        </p:style>
        <p:txBody>
          <a:bodyPr wrap="square" rtlCol="0">
            <a:spAutoFit/>
          </a:bodyPr>
          <a:lstStyle/>
          <a:p>
            <a:pPr algn="ctr"/>
            <a:r>
              <a:rPr lang="en-US" sz="2400" b="1" dirty="0">
                <a:solidFill>
                  <a:srgbClr val="FF0000"/>
                </a:solidFill>
              </a:rPr>
              <a:t>TRƯỜNG THCS HUỲNH VĂN NGHỆ</a:t>
            </a:r>
          </a:p>
          <a:p>
            <a:pPr algn="ctr"/>
            <a:r>
              <a:rPr lang="en-US" sz="2400" b="1" dirty="0">
                <a:solidFill>
                  <a:srgbClr val="FF0000"/>
                </a:solidFill>
              </a:rPr>
              <a:t>BỘ PHẬN PHÁP CHẾ</a:t>
            </a:r>
            <a:endParaRPr lang="en-US" sz="2400" b="1" dirty="0">
              <a:solidFill>
                <a:srgbClr val="00B0F0"/>
              </a:solidFill>
            </a:endParaRPr>
          </a:p>
        </p:txBody>
      </p:sp>
      <p:cxnSp>
        <p:nvCxnSpPr>
          <p:cNvPr id="13" name="Straight Connector 12">
            <a:extLst>
              <a:ext uri="{FF2B5EF4-FFF2-40B4-BE49-F238E27FC236}">
                <a16:creationId xmlns:a16="http://schemas.microsoft.com/office/drawing/2014/main" xmlns="" id="{D3A3FDEA-6F39-AD59-A6F1-AC8BD50D7C5B}"/>
              </a:ext>
            </a:extLst>
          </p:cNvPr>
          <p:cNvCxnSpPr/>
          <p:nvPr/>
        </p:nvCxnSpPr>
        <p:spPr>
          <a:xfrm>
            <a:off x="0" y="1272915"/>
            <a:ext cx="12192000" cy="0"/>
          </a:xfrm>
          <a:prstGeom prst="line">
            <a:avLst/>
          </a:prstGeom>
        </p:spPr>
        <p:style>
          <a:lnRef idx="2">
            <a:schemeClr val="accent1"/>
          </a:lnRef>
          <a:fillRef idx="0">
            <a:schemeClr val="accent1"/>
          </a:fillRef>
          <a:effectRef idx="1">
            <a:schemeClr val="accent1"/>
          </a:effectRef>
          <a:fontRef idx="minor">
            <a:schemeClr val="tx1"/>
          </a:fontRef>
        </p:style>
      </p:cxnSp>
      <p:pic>
        <p:nvPicPr>
          <p:cNvPr id="1030" name="Picture 6" descr="Download Thank You, You Tube, Video. Royalty-Free Vector Graphic - Pixabay">
            <a:extLst>
              <a:ext uri="{FF2B5EF4-FFF2-40B4-BE49-F238E27FC236}">
                <a16:creationId xmlns:a16="http://schemas.microsoft.com/office/drawing/2014/main" xmlns="" id="{3917CFA0-AC2E-A209-43D5-65E592C795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102322"/>
            <a:ext cx="7067550" cy="5300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281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54;p25">
            <a:extLst>
              <a:ext uri="{FF2B5EF4-FFF2-40B4-BE49-F238E27FC236}">
                <a16:creationId xmlns:a16="http://schemas.microsoft.com/office/drawing/2014/main" xmlns="" id="{5FA22D0C-A6EE-7B3E-CDE7-F84A5C48AF07}"/>
              </a:ext>
            </a:extLst>
          </p:cNvPr>
          <p:cNvSpPr txBox="1">
            <a:spLocks noGrp="1"/>
          </p:cNvSpPr>
          <p:nvPr>
            <p:ph type="sldNum" sz="quarter" idx="12"/>
          </p:nvPr>
        </p:nvSpPr>
        <p:spPr>
          <a:xfrm>
            <a:off x="10391775" y="6390369"/>
            <a:ext cx="1543050" cy="273844"/>
          </a:xfrm>
          <a:prstGeom prst="rect">
            <a:avLst/>
          </a:prstGeom>
        </p:spPr>
        <p:txBody>
          <a:bodyPr spcFirstLastPara="1" vert="horz" wrap="square" lIns="91425" tIns="91425" rIns="91425" bIns="91425" rtlCol="0" anchor="ctr" anchorCtr="0">
            <a:noAutofit/>
          </a:bodyPr>
          <a:lstStyle/>
          <a:p>
            <a:fld id="{00000000-1234-1234-1234-123412341234}" type="slidenum">
              <a:rPr lang="en"/>
              <a:pPr/>
              <a:t>2</a:t>
            </a:fld>
            <a:endParaRPr dirty="0"/>
          </a:p>
        </p:txBody>
      </p:sp>
      <p:pic>
        <p:nvPicPr>
          <p:cNvPr id="7" name="Picture 6" descr="A picture containing logo, trademark, emblem, text&#10;&#10;Description automatically generated">
            <a:extLst>
              <a:ext uri="{FF2B5EF4-FFF2-40B4-BE49-F238E27FC236}">
                <a16:creationId xmlns:a16="http://schemas.microsoft.com/office/drawing/2014/main" xmlns="" id="{4073F92A-6C32-9FCB-BFE7-3658E1445285}"/>
              </a:ext>
            </a:extLst>
          </p:cNvPr>
          <p:cNvPicPr>
            <a:picLocks noChangeAspect="1"/>
          </p:cNvPicPr>
          <p:nvPr/>
        </p:nvPicPr>
        <p:blipFill>
          <a:blip r:embed="rId2"/>
          <a:stretch>
            <a:fillRect/>
          </a:stretch>
        </p:blipFill>
        <p:spPr>
          <a:xfrm>
            <a:off x="848613" y="221382"/>
            <a:ext cx="1024417" cy="1024417"/>
          </a:xfrm>
          <a:prstGeom prst="rect">
            <a:avLst/>
          </a:prstGeom>
        </p:spPr>
      </p:pic>
      <p:cxnSp>
        <p:nvCxnSpPr>
          <p:cNvPr id="9" name="Straight Connector 8">
            <a:extLst>
              <a:ext uri="{FF2B5EF4-FFF2-40B4-BE49-F238E27FC236}">
                <a16:creationId xmlns:a16="http://schemas.microsoft.com/office/drawing/2014/main" xmlns="" id="{35DFE85C-AE97-A974-9949-AE2AC27BC73A}"/>
              </a:ext>
            </a:extLst>
          </p:cNvPr>
          <p:cNvCxnSpPr>
            <a:cxnSpLocks/>
          </p:cNvCxnSpPr>
          <p:nvPr/>
        </p:nvCxnSpPr>
        <p:spPr>
          <a:xfrm flipV="1">
            <a:off x="0" y="1322420"/>
            <a:ext cx="12192000" cy="7171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AF1243F2-22F3-213E-9547-81810F3AD5E7}"/>
              </a:ext>
            </a:extLst>
          </p:cNvPr>
          <p:cNvSpPr txBox="1"/>
          <p:nvPr/>
        </p:nvSpPr>
        <p:spPr>
          <a:xfrm>
            <a:off x="1360821" y="478127"/>
            <a:ext cx="10925175" cy="584775"/>
          </a:xfrm>
          <a:prstGeom prst="rect">
            <a:avLst/>
          </a:prstGeom>
          <a:noFill/>
          <a:ln>
            <a:solidFill>
              <a:schemeClr val="bg1"/>
            </a:solidFill>
          </a:ln>
        </p:spPr>
        <p:style>
          <a:lnRef idx="0">
            <a:scrgbClr r="0" g="0" b="0"/>
          </a:lnRef>
          <a:fillRef idx="1001">
            <a:schemeClr val="lt1"/>
          </a:fillRef>
          <a:effectRef idx="0">
            <a:scrgbClr r="0" g="0" b="0"/>
          </a:effectRef>
          <a:fontRef idx="major"/>
        </p:style>
        <p:txBody>
          <a:bodyPr wrap="square" rtlCol="0">
            <a:spAutoFit/>
          </a:bodyPr>
          <a:lstStyle/>
          <a:p>
            <a:pPr algn="ctr"/>
            <a:r>
              <a:rPr lang="vi-VN" sz="3200" b="1" dirty="0">
                <a:solidFill>
                  <a:srgbClr val="FF0000"/>
                </a:solidFill>
              </a:rPr>
              <a:t>HƯỞNG ỨNG NGÀY PHÁP LUẬT VIỆT NAM 9/11</a:t>
            </a:r>
            <a:endParaRPr lang="en-US" sz="3200" b="1" dirty="0">
              <a:solidFill>
                <a:srgbClr val="FF0000"/>
              </a:solidFill>
            </a:endParaRPr>
          </a:p>
        </p:txBody>
      </p:sp>
      <p:sp>
        <p:nvSpPr>
          <p:cNvPr id="3" name="TextBox 2">
            <a:extLst>
              <a:ext uri="{FF2B5EF4-FFF2-40B4-BE49-F238E27FC236}">
                <a16:creationId xmlns:a16="http://schemas.microsoft.com/office/drawing/2014/main" xmlns="" id="{D2DCBD5C-FC92-31C6-1DF6-F328DA6BD946}"/>
              </a:ext>
            </a:extLst>
          </p:cNvPr>
          <p:cNvSpPr txBox="1"/>
          <p:nvPr/>
        </p:nvSpPr>
        <p:spPr>
          <a:xfrm>
            <a:off x="666750" y="1658501"/>
            <a:ext cx="4541637" cy="1815882"/>
          </a:xfrm>
          <a:prstGeom prst="rect">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2800" dirty="0">
                <a:solidFill>
                  <a:srgbClr val="333333"/>
                </a:solidFill>
                <a:effectLst/>
                <a:latin typeface="Tahoma" panose="020B0604030504040204" pitchFamily="34" charset="0"/>
                <a:ea typeface="Tahoma" panose="020B0604030504040204" pitchFamily="34" charset="0"/>
                <a:cs typeface="Tahoma" panose="020B0604030504040204" pitchFamily="34" charset="0"/>
              </a:rPr>
              <a:t>Ngày 09 -11 h</a:t>
            </a:r>
            <a:r>
              <a:rPr lang="en-US" sz="2800" dirty="0">
                <a:solidFill>
                  <a:srgbClr val="333333"/>
                </a:solidFill>
                <a:effectLst/>
                <a:latin typeface="Tahoma" panose="020B0604030504040204" pitchFamily="34" charset="0"/>
                <a:ea typeface="Tahoma" panose="020B0604030504040204" pitchFamily="34" charset="0"/>
                <a:cs typeface="Tahoma" panose="020B0604030504040204" pitchFamily="34" charset="0"/>
              </a:rPr>
              <a:t>à</a:t>
            </a:r>
            <a:r>
              <a:rPr lang="vi-VN" sz="2800" dirty="0">
                <a:solidFill>
                  <a:srgbClr val="333333"/>
                </a:solidFill>
                <a:effectLst/>
                <a:latin typeface="Tahoma" panose="020B0604030504040204" pitchFamily="34" charset="0"/>
                <a:ea typeface="Tahoma" panose="020B0604030504040204" pitchFamily="34" charset="0"/>
                <a:cs typeface="Tahoma" panose="020B0604030504040204" pitchFamily="34" charset="0"/>
              </a:rPr>
              <a:t>ng năm là Ngày Pháp luật nước Cộng hòa xã hội chủ nghĩa Việt Nam</a:t>
            </a:r>
            <a:endParaRPr lang="en-US" sz="2800" dirty="0">
              <a:latin typeface="Tahoma" panose="020B0604030504040204" pitchFamily="34" charset="0"/>
              <a:ea typeface="Tahoma" panose="020B0604030504040204" pitchFamily="34" charset="0"/>
              <a:cs typeface="Tahoma" panose="020B0604030504040204" pitchFamily="34" charset="0"/>
            </a:endParaRPr>
          </a:p>
        </p:txBody>
      </p:sp>
      <p:pic>
        <p:nvPicPr>
          <p:cNvPr id="12290" name="Picture 2" descr="NGÀY PHÁP LUẬT VIỆT NAM 9/11: GÓP PHẦN LAN TỎA TINH THẦN THƯỢNG TÔN PHÁP  LUẬT">
            <a:extLst>
              <a:ext uri="{FF2B5EF4-FFF2-40B4-BE49-F238E27FC236}">
                <a16:creationId xmlns:a16="http://schemas.microsoft.com/office/drawing/2014/main" xmlns="" id="{F404F8EF-FB98-5C12-3B29-6FCACFD94D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7898" y="1484546"/>
            <a:ext cx="6307338" cy="51796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xmlns="" id="{3168FF93-9851-6911-D644-8AEEBFE24E96}"/>
              </a:ext>
            </a:extLst>
          </p:cNvPr>
          <p:cNvSpPr txBox="1"/>
          <p:nvPr/>
        </p:nvSpPr>
        <p:spPr>
          <a:xfrm>
            <a:off x="666750" y="4167373"/>
            <a:ext cx="4541637" cy="1815882"/>
          </a:xfrm>
          <a:prstGeom prst="rect">
            <a:avLst/>
          </a:prstGeom>
          <a:solidFill>
            <a:schemeClr val="accent5">
              <a:lumMod val="20000"/>
              <a:lumOff val="80000"/>
            </a:schemeClr>
          </a:solidFill>
        </p:spPr>
        <p:txBody>
          <a:bodyPr wrap="square">
            <a:spAutoFit/>
          </a:bodyPr>
          <a:lstStyle/>
          <a:p>
            <a:pPr algn="just"/>
            <a:r>
              <a:rPr lang="en-US" sz="2800" dirty="0">
                <a:solidFill>
                  <a:srgbClr val="333333"/>
                </a:solidFill>
                <a:latin typeface="Tahoma" panose="020B0604030504040204" pitchFamily="34" charset="0"/>
                <a:ea typeface="Tahoma" panose="020B0604030504040204" pitchFamily="34" charset="0"/>
                <a:cs typeface="Tahoma" panose="020B0604030504040204" pitchFamily="34" charset="0"/>
              </a:rPr>
              <a:t>N</a:t>
            </a:r>
            <a:r>
              <a:rPr lang="vi-VN" sz="2800" dirty="0">
                <a:solidFill>
                  <a:srgbClr val="333333"/>
                </a:solidFill>
                <a:effectLst/>
                <a:latin typeface="Tahoma" panose="020B0604030504040204" pitchFamily="34" charset="0"/>
                <a:ea typeface="Tahoma" panose="020B0604030504040204" pitchFamily="34" charset="0"/>
                <a:cs typeface="Tahoma" panose="020B0604030504040204" pitchFamily="34" charset="0"/>
              </a:rPr>
              <a:t>hằm tôn vinh Hiến pháp, pháp luật, giáo dục ý thức thượng tôn pháp luật cho mọi người trong xã hội</a:t>
            </a:r>
            <a:r>
              <a:rPr lang="en-US" sz="2800" dirty="0">
                <a:solidFill>
                  <a:srgbClr val="333333"/>
                </a:solidFill>
                <a:effectLst/>
                <a:latin typeface="Tahoma" panose="020B0604030504040204" pitchFamily="34" charset="0"/>
                <a:ea typeface="Tahoma" panose="020B0604030504040204" pitchFamily="34" charset="0"/>
                <a:cs typeface="Tahoma" panose="020B0604030504040204" pitchFamily="34" charset="0"/>
              </a:rPr>
              <a:t>.</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7832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iterate type="lt">
                                    <p:tmAbs val="25"/>
                                  </p:iterate>
                                  <p:childTnLst>
                                    <p:set>
                                      <p:cBhvr override="childStyle">
                                        <p:cTn id="10" dur="indefinite"/>
                                        <p:tgtEl>
                                          <p:spTgt spid="4">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54;p25">
            <a:extLst>
              <a:ext uri="{FF2B5EF4-FFF2-40B4-BE49-F238E27FC236}">
                <a16:creationId xmlns:a16="http://schemas.microsoft.com/office/drawing/2014/main" xmlns="" id="{5FA22D0C-A6EE-7B3E-CDE7-F84A5C48AF07}"/>
              </a:ext>
            </a:extLst>
          </p:cNvPr>
          <p:cNvSpPr txBox="1">
            <a:spLocks noGrp="1"/>
          </p:cNvSpPr>
          <p:nvPr>
            <p:ph type="sldNum" sz="quarter" idx="12"/>
          </p:nvPr>
        </p:nvSpPr>
        <p:spPr>
          <a:xfrm>
            <a:off x="10391775" y="6390369"/>
            <a:ext cx="1543050" cy="273844"/>
          </a:xfrm>
          <a:prstGeom prst="rect">
            <a:avLst/>
          </a:prstGeom>
        </p:spPr>
        <p:txBody>
          <a:bodyPr spcFirstLastPara="1" vert="horz" wrap="square" lIns="91425" tIns="91425" rIns="91425" bIns="91425" rtlCol="0" anchor="ctr" anchorCtr="0">
            <a:noAutofit/>
          </a:bodyPr>
          <a:lstStyle/>
          <a:p>
            <a:fld id="{00000000-1234-1234-1234-123412341234}" type="slidenum">
              <a:rPr lang="en"/>
              <a:pPr/>
              <a:t>3</a:t>
            </a:fld>
            <a:endParaRPr dirty="0"/>
          </a:p>
        </p:txBody>
      </p:sp>
      <p:pic>
        <p:nvPicPr>
          <p:cNvPr id="7" name="Picture 6" descr="A picture containing logo, trademark, emblem, text&#10;&#10;Description automatically generated">
            <a:extLst>
              <a:ext uri="{FF2B5EF4-FFF2-40B4-BE49-F238E27FC236}">
                <a16:creationId xmlns:a16="http://schemas.microsoft.com/office/drawing/2014/main" xmlns="" id="{4073F92A-6C32-9FCB-BFE7-3658E1445285}"/>
              </a:ext>
            </a:extLst>
          </p:cNvPr>
          <p:cNvPicPr>
            <a:picLocks noChangeAspect="1"/>
          </p:cNvPicPr>
          <p:nvPr/>
        </p:nvPicPr>
        <p:blipFill>
          <a:blip r:embed="rId2"/>
          <a:stretch>
            <a:fillRect/>
          </a:stretch>
        </p:blipFill>
        <p:spPr>
          <a:xfrm>
            <a:off x="848613" y="221382"/>
            <a:ext cx="1024417" cy="1024417"/>
          </a:xfrm>
          <a:prstGeom prst="rect">
            <a:avLst/>
          </a:prstGeom>
        </p:spPr>
      </p:pic>
      <p:cxnSp>
        <p:nvCxnSpPr>
          <p:cNvPr id="9" name="Straight Connector 8">
            <a:extLst>
              <a:ext uri="{FF2B5EF4-FFF2-40B4-BE49-F238E27FC236}">
                <a16:creationId xmlns:a16="http://schemas.microsoft.com/office/drawing/2014/main" xmlns="" id="{35DFE85C-AE97-A974-9949-AE2AC27BC73A}"/>
              </a:ext>
            </a:extLst>
          </p:cNvPr>
          <p:cNvCxnSpPr>
            <a:cxnSpLocks/>
          </p:cNvCxnSpPr>
          <p:nvPr/>
        </p:nvCxnSpPr>
        <p:spPr>
          <a:xfrm flipV="1">
            <a:off x="0" y="1322420"/>
            <a:ext cx="12192000" cy="7171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AF1243F2-22F3-213E-9547-81810F3AD5E7}"/>
              </a:ext>
            </a:extLst>
          </p:cNvPr>
          <p:cNvSpPr txBox="1"/>
          <p:nvPr/>
        </p:nvSpPr>
        <p:spPr>
          <a:xfrm>
            <a:off x="1360821" y="478127"/>
            <a:ext cx="10925175" cy="584775"/>
          </a:xfrm>
          <a:prstGeom prst="rect">
            <a:avLst/>
          </a:prstGeom>
          <a:noFill/>
          <a:ln>
            <a:solidFill>
              <a:schemeClr val="bg1"/>
            </a:solidFill>
          </a:ln>
        </p:spPr>
        <p:style>
          <a:lnRef idx="0">
            <a:scrgbClr r="0" g="0" b="0"/>
          </a:lnRef>
          <a:fillRef idx="1001">
            <a:schemeClr val="lt1"/>
          </a:fillRef>
          <a:effectRef idx="0">
            <a:scrgbClr r="0" g="0" b="0"/>
          </a:effectRef>
          <a:fontRef idx="major"/>
        </p:style>
        <p:txBody>
          <a:bodyPr wrap="square" rtlCol="0">
            <a:spAutoFit/>
          </a:bodyPr>
          <a:lstStyle/>
          <a:p>
            <a:pPr algn="ctr"/>
            <a:r>
              <a:rPr lang="vi-VN" sz="3200" b="1" dirty="0">
                <a:solidFill>
                  <a:srgbClr val="FF0000"/>
                </a:solidFill>
              </a:rPr>
              <a:t>HƯỞNG ỨNG NGÀY PHÁP LUẬT VIỆT NAM 9/11</a:t>
            </a:r>
            <a:endParaRPr lang="en-US" sz="3200" b="1" dirty="0">
              <a:solidFill>
                <a:srgbClr val="FF0000"/>
              </a:solidFill>
            </a:endParaRPr>
          </a:p>
        </p:txBody>
      </p:sp>
      <p:sp>
        <p:nvSpPr>
          <p:cNvPr id="5" name="TextBox 4">
            <a:extLst>
              <a:ext uri="{FF2B5EF4-FFF2-40B4-BE49-F238E27FC236}">
                <a16:creationId xmlns:a16="http://schemas.microsoft.com/office/drawing/2014/main" xmlns="" id="{2964521E-E890-080D-308F-499AE44768CB}"/>
              </a:ext>
            </a:extLst>
          </p:cNvPr>
          <p:cNvSpPr txBox="1"/>
          <p:nvPr/>
        </p:nvSpPr>
        <p:spPr>
          <a:xfrm>
            <a:off x="781049" y="1537970"/>
            <a:ext cx="10868025" cy="5821465"/>
          </a:xfrm>
          <a:prstGeom prst="rect">
            <a:avLst/>
          </a:prstGeom>
          <a:noFill/>
        </p:spPr>
        <p:txBody>
          <a:bodyPr wrap="square">
            <a:spAutoFit/>
          </a:bodyPr>
          <a:lstStyle/>
          <a:p>
            <a:pPr marL="36195" indent="414020" algn="just">
              <a:lnSpc>
                <a:spcPct val="150000"/>
              </a:lnSpc>
              <a:spcAft>
                <a:spcPts val="1200"/>
              </a:spcAft>
            </a:pPr>
            <a:r>
              <a:rPr lang="vi-VN" sz="2800" dirty="0">
                <a:solidFill>
                  <a:srgbClr val="333333"/>
                </a:solidFill>
                <a:effectLst/>
                <a:latin typeface="Tahoma" panose="020B0604030504040204" pitchFamily="34" charset="0"/>
                <a:ea typeface="Tahoma" panose="020B0604030504040204" pitchFamily="34" charset="0"/>
                <a:cs typeface="Tahoma" panose="020B0604030504040204" pitchFamily="34" charset="0"/>
              </a:rPr>
              <a:t>Ở nước ta, ngày 09-11-1946, bản Hiến pháp đầu tiên của nước Việt Nam Dân Chủ Cộng Hòa được ban hành. Sau Hiến pháp 1946, đất nước ta đã có Hiến pháp năm 1959, Hiến pháp năm 1980 và Hiến pháp năm 1992. Những tư tưởng lập hiến, những giá trị dân chủ, quyền con người, quyền công dân, tư tưởng và mô hình tổ chức nhà nước của nhân dân, do nhân dân và vì nhân dân được ghi nhận trong Hiến pháp năm 1946 luôn là sợi chỉ đỏ xuyên suốt tất cả các bản hiến pháp và toàn bộ hệ thống pháp </a:t>
            </a:r>
            <a:r>
              <a:rPr lang="en-US" sz="2800" dirty="0" err="1">
                <a:solidFill>
                  <a:srgbClr val="333333"/>
                </a:solidFill>
                <a:effectLst/>
                <a:latin typeface="Tahoma" panose="020B0604030504040204" pitchFamily="34" charset="0"/>
                <a:ea typeface="Tahoma" panose="020B0604030504040204" pitchFamily="34" charset="0"/>
                <a:cs typeface="Tahoma" panose="020B0604030504040204" pitchFamily="34" charset="0"/>
              </a:rPr>
              <a:t>luật</a:t>
            </a:r>
            <a:r>
              <a:rPr lang="en-US" sz="2800" dirty="0">
                <a:solidFill>
                  <a:srgbClr val="333333"/>
                </a:solidFill>
                <a:effectLst/>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333333"/>
                </a:solidFill>
                <a:effectLst/>
                <a:latin typeface="Tahoma" panose="020B0604030504040204" pitchFamily="34" charset="0"/>
                <a:ea typeface="Tahoma" panose="020B0604030504040204" pitchFamily="34" charset="0"/>
                <a:cs typeface="Tahoma" panose="020B0604030504040204" pitchFamily="34" charset="0"/>
              </a:rPr>
              <a:t>của</a:t>
            </a:r>
            <a:r>
              <a:rPr lang="en-US" sz="2800" dirty="0">
                <a:solidFill>
                  <a:srgbClr val="333333"/>
                </a:solidFill>
                <a:effectLst/>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333333"/>
                </a:solidFill>
                <a:effectLst/>
                <a:latin typeface="Tahoma" panose="020B0604030504040204" pitchFamily="34" charset="0"/>
                <a:ea typeface="Tahoma" panose="020B0604030504040204" pitchFamily="34" charset="0"/>
                <a:cs typeface="Tahoma" panose="020B0604030504040204" pitchFamily="34" charset="0"/>
              </a:rPr>
              <a:t>nước</a:t>
            </a:r>
            <a:r>
              <a:rPr lang="en-US" sz="2800" dirty="0">
                <a:solidFill>
                  <a:srgbClr val="333333"/>
                </a:solidFill>
                <a:effectLst/>
                <a:latin typeface="Tahoma" panose="020B0604030504040204" pitchFamily="34" charset="0"/>
                <a:ea typeface="Tahoma" panose="020B0604030504040204" pitchFamily="34" charset="0"/>
                <a:cs typeface="Tahoma" panose="020B0604030504040204" pitchFamily="34" charset="0"/>
              </a:rPr>
              <a:t> ta.</a:t>
            </a:r>
            <a:endParaRPr lang="en-US" sz="28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4686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5">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54;p25">
            <a:extLst>
              <a:ext uri="{FF2B5EF4-FFF2-40B4-BE49-F238E27FC236}">
                <a16:creationId xmlns:a16="http://schemas.microsoft.com/office/drawing/2014/main" xmlns="" id="{5FA22D0C-A6EE-7B3E-CDE7-F84A5C48AF07}"/>
              </a:ext>
            </a:extLst>
          </p:cNvPr>
          <p:cNvSpPr txBox="1">
            <a:spLocks noGrp="1"/>
          </p:cNvSpPr>
          <p:nvPr>
            <p:ph type="sldNum" sz="quarter" idx="12"/>
          </p:nvPr>
        </p:nvSpPr>
        <p:spPr>
          <a:xfrm>
            <a:off x="10391775" y="6390369"/>
            <a:ext cx="1543050" cy="273844"/>
          </a:xfrm>
          <a:prstGeom prst="rect">
            <a:avLst/>
          </a:prstGeom>
        </p:spPr>
        <p:txBody>
          <a:bodyPr spcFirstLastPara="1" vert="horz" wrap="square" lIns="91425" tIns="91425" rIns="91425" bIns="91425" rtlCol="0" anchor="ctr" anchorCtr="0">
            <a:noAutofit/>
          </a:bodyPr>
          <a:lstStyle/>
          <a:p>
            <a:fld id="{00000000-1234-1234-1234-123412341234}" type="slidenum">
              <a:rPr lang="en"/>
              <a:pPr/>
              <a:t>4</a:t>
            </a:fld>
            <a:endParaRPr dirty="0"/>
          </a:p>
        </p:txBody>
      </p:sp>
      <p:pic>
        <p:nvPicPr>
          <p:cNvPr id="7" name="Picture 6" descr="A picture containing logo, trademark, emblem, text&#10;&#10;Description automatically generated">
            <a:extLst>
              <a:ext uri="{FF2B5EF4-FFF2-40B4-BE49-F238E27FC236}">
                <a16:creationId xmlns:a16="http://schemas.microsoft.com/office/drawing/2014/main" xmlns="" id="{4073F92A-6C32-9FCB-BFE7-3658E1445285}"/>
              </a:ext>
            </a:extLst>
          </p:cNvPr>
          <p:cNvPicPr>
            <a:picLocks noChangeAspect="1"/>
          </p:cNvPicPr>
          <p:nvPr/>
        </p:nvPicPr>
        <p:blipFill>
          <a:blip r:embed="rId2"/>
          <a:stretch>
            <a:fillRect/>
          </a:stretch>
        </p:blipFill>
        <p:spPr>
          <a:xfrm>
            <a:off x="848613" y="221382"/>
            <a:ext cx="1024417" cy="1024417"/>
          </a:xfrm>
          <a:prstGeom prst="rect">
            <a:avLst/>
          </a:prstGeom>
        </p:spPr>
      </p:pic>
      <p:cxnSp>
        <p:nvCxnSpPr>
          <p:cNvPr id="9" name="Straight Connector 8">
            <a:extLst>
              <a:ext uri="{FF2B5EF4-FFF2-40B4-BE49-F238E27FC236}">
                <a16:creationId xmlns:a16="http://schemas.microsoft.com/office/drawing/2014/main" xmlns="" id="{35DFE85C-AE97-A974-9949-AE2AC27BC73A}"/>
              </a:ext>
            </a:extLst>
          </p:cNvPr>
          <p:cNvCxnSpPr>
            <a:cxnSpLocks/>
          </p:cNvCxnSpPr>
          <p:nvPr/>
        </p:nvCxnSpPr>
        <p:spPr>
          <a:xfrm flipV="1">
            <a:off x="0" y="1322420"/>
            <a:ext cx="12192000" cy="7171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AF1243F2-22F3-213E-9547-81810F3AD5E7}"/>
              </a:ext>
            </a:extLst>
          </p:cNvPr>
          <p:cNvSpPr txBox="1"/>
          <p:nvPr/>
        </p:nvSpPr>
        <p:spPr>
          <a:xfrm>
            <a:off x="1360821" y="478127"/>
            <a:ext cx="10925175" cy="584775"/>
          </a:xfrm>
          <a:prstGeom prst="rect">
            <a:avLst/>
          </a:prstGeom>
          <a:noFill/>
          <a:ln>
            <a:solidFill>
              <a:schemeClr val="bg1"/>
            </a:solidFill>
          </a:ln>
        </p:spPr>
        <p:style>
          <a:lnRef idx="0">
            <a:scrgbClr r="0" g="0" b="0"/>
          </a:lnRef>
          <a:fillRef idx="1001">
            <a:schemeClr val="lt1"/>
          </a:fillRef>
          <a:effectRef idx="0">
            <a:scrgbClr r="0" g="0" b="0"/>
          </a:effectRef>
          <a:fontRef idx="major"/>
        </p:style>
        <p:txBody>
          <a:bodyPr wrap="square" rtlCol="0">
            <a:spAutoFit/>
          </a:bodyPr>
          <a:lstStyle/>
          <a:p>
            <a:pPr algn="ctr"/>
            <a:r>
              <a:rPr lang="vi-VN" sz="3200" b="1" dirty="0">
                <a:solidFill>
                  <a:srgbClr val="FF0000"/>
                </a:solidFill>
              </a:rPr>
              <a:t>HƯỞNG ỨNG NGÀY PHÁP LUẬT VIỆT NAM 9/11</a:t>
            </a:r>
            <a:endParaRPr lang="en-US" sz="3200" b="1" dirty="0">
              <a:solidFill>
                <a:srgbClr val="FF0000"/>
              </a:solidFill>
            </a:endParaRPr>
          </a:p>
        </p:txBody>
      </p:sp>
      <p:sp>
        <p:nvSpPr>
          <p:cNvPr id="3" name="TextBox 2">
            <a:extLst>
              <a:ext uri="{FF2B5EF4-FFF2-40B4-BE49-F238E27FC236}">
                <a16:creationId xmlns:a16="http://schemas.microsoft.com/office/drawing/2014/main" xmlns="" id="{06A6FEEB-D550-9CCA-C7FE-C91CC4D1E977}"/>
              </a:ext>
            </a:extLst>
          </p:cNvPr>
          <p:cNvSpPr txBox="1"/>
          <p:nvPr/>
        </p:nvSpPr>
        <p:spPr>
          <a:xfrm>
            <a:off x="848613" y="1905001"/>
            <a:ext cx="10762362" cy="3970318"/>
          </a:xfrm>
          <a:prstGeom prst="rect">
            <a:avLst/>
          </a:prstGeom>
          <a:noFill/>
        </p:spPr>
        <p:txBody>
          <a:bodyPr wrap="square">
            <a:spAutoFit/>
          </a:bodyPr>
          <a:lstStyle/>
          <a:p>
            <a:pPr algn="just"/>
            <a:r>
              <a:rPr lang="en-US" sz="2800" dirty="0">
                <a:solidFill>
                  <a:srgbClr val="333333"/>
                </a:solidFill>
                <a:effectLst/>
                <a:latin typeface="Tahoma" panose="020B0604030504040204" pitchFamily="34" charset="0"/>
                <a:ea typeface="Tahoma" panose="020B0604030504040204" pitchFamily="34" charset="0"/>
                <a:cs typeface="Tahoma" panose="020B0604030504040204" pitchFamily="34" charset="0"/>
              </a:rPr>
              <a:t>	</a:t>
            </a:r>
            <a:r>
              <a:rPr lang="vi-VN" sz="2800" dirty="0">
                <a:solidFill>
                  <a:srgbClr val="333333"/>
                </a:solidFill>
                <a:effectLst/>
                <a:latin typeface="Tahoma" panose="020B0604030504040204" pitchFamily="34" charset="0"/>
                <a:ea typeface="Tahoma" panose="020B0604030504040204" pitchFamily="34" charset="0"/>
                <a:cs typeface="Tahoma" panose="020B0604030504040204" pitchFamily="34" charset="0"/>
              </a:rPr>
              <a:t>Chính vì vậy, ngày 09-11, ngày ban hành Hiến pháp 1946 được xác định là Ngày Pháp luật nước Cộng hòa xã hội chủ nghĩa Việt Nam (sau đây gọi tắt là Ngày Pháp luật) đã được chính thức luật hóa trong Luật Phổ biến, giáo dục pháp luật (có hiệu lực từ ngày 01-01-2013). Điều 8 Luật Phổ biến, giáo dục pháp luật quy định: “Ngày 9 tháng 11 h</a:t>
            </a:r>
            <a:r>
              <a:rPr lang="en-US" sz="2800" dirty="0">
                <a:solidFill>
                  <a:srgbClr val="333333"/>
                </a:solidFill>
                <a:effectLst/>
                <a:latin typeface="Tahoma" panose="020B0604030504040204" pitchFamily="34" charset="0"/>
                <a:ea typeface="Tahoma" panose="020B0604030504040204" pitchFamily="34" charset="0"/>
                <a:cs typeface="Tahoma" panose="020B0604030504040204" pitchFamily="34" charset="0"/>
              </a:rPr>
              <a:t>à</a:t>
            </a:r>
            <a:r>
              <a:rPr lang="vi-VN" sz="2800" dirty="0">
                <a:solidFill>
                  <a:srgbClr val="333333"/>
                </a:solidFill>
                <a:effectLst/>
                <a:latin typeface="Tahoma" panose="020B0604030504040204" pitchFamily="34" charset="0"/>
                <a:ea typeface="Tahoma" panose="020B0604030504040204" pitchFamily="34" charset="0"/>
                <a:cs typeface="Tahoma" panose="020B0604030504040204" pitchFamily="34" charset="0"/>
              </a:rPr>
              <a:t>ng năm là Ngày Pháp luật nước Cộng hòa xã hội chủ nghĩa Việt Nam. Ngày Pháp luật được tổ chức nhằm tôn vinh hiến pháp, pháp luật, giáo dục ý thức thượng tôn pháp luật cho mọi người trong xã hội”.</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5218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54;p25">
            <a:extLst>
              <a:ext uri="{FF2B5EF4-FFF2-40B4-BE49-F238E27FC236}">
                <a16:creationId xmlns:a16="http://schemas.microsoft.com/office/drawing/2014/main" xmlns="" id="{5FA22D0C-A6EE-7B3E-CDE7-F84A5C48AF07}"/>
              </a:ext>
            </a:extLst>
          </p:cNvPr>
          <p:cNvSpPr txBox="1">
            <a:spLocks noGrp="1"/>
          </p:cNvSpPr>
          <p:nvPr>
            <p:ph type="sldNum" sz="quarter" idx="12"/>
          </p:nvPr>
        </p:nvSpPr>
        <p:spPr>
          <a:xfrm>
            <a:off x="10391775" y="6390369"/>
            <a:ext cx="1543050" cy="273844"/>
          </a:xfrm>
          <a:prstGeom prst="rect">
            <a:avLst/>
          </a:prstGeom>
        </p:spPr>
        <p:txBody>
          <a:bodyPr spcFirstLastPara="1" vert="horz" wrap="square" lIns="91425" tIns="91425" rIns="91425" bIns="91425" rtlCol="0" anchor="ctr" anchorCtr="0">
            <a:noAutofit/>
          </a:bodyPr>
          <a:lstStyle/>
          <a:p>
            <a:fld id="{00000000-1234-1234-1234-123412341234}" type="slidenum">
              <a:rPr lang="en"/>
              <a:pPr/>
              <a:t>5</a:t>
            </a:fld>
            <a:endParaRPr dirty="0"/>
          </a:p>
        </p:txBody>
      </p:sp>
      <p:pic>
        <p:nvPicPr>
          <p:cNvPr id="7" name="Picture 6" descr="A picture containing logo, trademark, emblem, text&#10;&#10;Description automatically generated">
            <a:extLst>
              <a:ext uri="{FF2B5EF4-FFF2-40B4-BE49-F238E27FC236}">
                <a16:creationId xmlns:a16="http://schemas.microsoft.com/office/drawing/2014/main" xmlns="" id="{4073F92A-6C32-9FCB-BFE7-3658E1445285}"/>
              </a:ext>
            </a:extLst>
          </p:cNvPr>
          <p:cNvPicPr>
            <a:picLocks noChangeAspect="1"/>
          </p:cNvPicPr>
          <p:nvPr/>
        </p:nvPicPr>
        <p:blipFill>
          <a:blip r:embed="rId2"/>
          <a:stretch>
            <a:fillRect/>
          </a:stretch>
        </p:blipFill>
        <p:spPr>
          <a:xfrm>
            <a:off x="848613" y="221382"/>
            <a:ext cx="1024417" cy="1024417"/>
          </a:xfrm>
          <a:prstGeom prst="rect">
            <a:avLst/>
          </a:prstGeom>
        </p:spPr>
      </p:pic>
      <p:cxnSp>
        <p:nvCxnSpPr>
          <p:cNvPr id="9" name="Straight Connector 8">
            <a:extLst>
              <a:ext uri="{FF2B5EF4-FFF2-40B4-BE49-F238E27FC236}">
                <a16:creationId xmlns:a16="http://schemas.microsoft.com/office/drawing/2014/main" xmlns="" id="{35DFE85C-AE97-A974-9949-AE2AC27BC73A}"/>
              </a:ext>
            </a:extLst>
          </p:cNvPr>
          <p:cNvCxnSpPr>
            <a:cxnSpLocks/>
          </p:cNvCxnSpPr>
          <p:nvPr/>
        </p:nvCxnSpPr>
        <p:spPr>
          <a:xfrm flipV="1">
            <a:off x="0" y="1322420"/>
            <a:ext cx="12192000" cy="7171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AF1243F2-22F3-213E-9547-81810F3AD5E7}"/>
              </a:ext>
            </a:extLst>
          </p:cNvPr>
          <p:cNvSpPr txBox="1"/>
          <p:nvPr/>
        </p:nvSpPr>
        <p:spPr>
          <a:xfrm>
            <a:off x="1360821" y="478127"/>
            <a:ext cx="10925175" cy="584775"/>
          </a:xfrm>
          <a:prstGeom prst="rect">
            <a:avLst/>
          </a:prstGeom>
          <a:noFill/>
          <a:ln>
            <a:solidFill>
              <a:schemeClr val="bg1"/>
            </a:solidFill>
          </a:ln>
        </p:spPr>
        <p:style>
          <a:lnRef idx="0">
            <a:scrgbClr r="0" g="0" b="0"/>
          </a:lnRef>
          <a:fillRef idx="1001">
            <a:schemeClr val="lt1"/>
          </a:fillRef>
          <a:effectRef idx="0">
            <a:scrgbClr r="0" g="0" b="0"/>
          </a:effectRef>
          <a:fontRef idx="major"/>
        </p:style>
        <p:txBody>
          <a:bodyPr wrap="square" rtlCol="0">
            <a:spAutoFit/>
          </a:bodyPr>
          <a:lstStyle/>
          <a:p>
            <a:pPr algn="ctr"/>
            <a:r>
              <a:rPr lang="vi-VN" sz="3200" b="1" dirty="0">
                <a:solidFill>
                  <a:srgbClr val="FF0000"/>
                </a:solidFill>
              </a:rPr>
              <a:t>HƯỞNG ỨNG NGÀY PHÁP LUẬT VIỆT NAM 9/11</a:t>
            </a:r>
            <a:endParaRPr lang="en-US" sz="3200" b="1" dirty="0">
              <a:solidFill>
                <a:srgbClr val="FF0000"/>
              </a:solidFill>
            </a:endParaRPr>
          </a:p>
        </p:txBody>
      </p:sp>
      <p:sp>
        <p:nvSpPr>
          <p:cNvPr id="4" name="TextBox 3">
            <a:extLst>
              <a:ext uri="{FF2B5EF4-FFF2-40B4-BE49-F238E27FC236}">
                <a16:creationId xmlns:a16="http://schemas.microsoft.com/office/drawing/2014/main" xmlns="" id="{BF01515A-5FB2-414B-BD72-4C6F318B06D1}"/>
              </a:ext>
            </a:extLst>
          </p:cNvPr>
          <p:cNvSpPr txBox="1"/>
          <p:nvPr/>
        </p:nvSpPr>
        <p:spPr>
          <a:xfrm>
            <a:off x="857250" y="2006746"/>
            <a:ext cx="10477500" cy="4524315"/>
          </a:xfrm>
          <a:prstGeom prst="rect">
            <a:avLst/>
          </a:prstGeom>
          <a:noFill/>
        </p:spPr>
        <p:txBody>
          <a:bodyPr wrap="square">
            <a:spAutoFit/>
          </a:bodyPr>
          <a:lstStyle/>
          <a:p>
            <a:pPr algn="just"/>
            <a:r>
              <a:rPr lang="en-US" sz="3200" dirty="0">
                <a:solidFill>
                  <a:srgbClr val="333333"/>
                </a:solidFill>
                <a:effectLst/>
                <a:latin typeface="Tahoma" panose="020B0604030504040204" pitchFamily="34" charset="0"/>
                <a:ea typeface="Tahoma" panose="020B0604030504040204" pitchFamily="34" charset="0"/>
                <a:cs typeface="Tahoma" panose="020B0604030504040204" pitchFamily="34" charset="0"/>
              </a:rPr>
              <a:t>	</a:t>
            </a:r>
            <a:r>
              <a:rPr lang="vi-VN" sz="3200" dirty="0">
                <a:solidFill>
                  <a:srgbClr val="333333"/>
                </a:solidFill>
                <a:effectLst/>
                <a:latin typeface="Tahoma" panose="020B0604030504040204" pitchFamily="34" charset="0"/>
                <a:ea typeface="Tahoma" panose="020B0604030504040204" pitchFamily="34" charset="0"/>
                <a:cs typeface="Tahoma" panose="020B0604030504040204" pitchFamily="34" charset="0"/>
              </a:rPr>
              <a:t>Ý nghĩa Ngày Pháp luật Việt Nam </a:t>
            </a:r>
            <a:r>
              <a:rPr lang="en-US" sz="3200" dirty="0" err="1">
                <a:solidFill>
                  <a:srgbClr val="333333"/>
                </a:solidFill>
                <a:effectLst/>
                <a:latin typeface="Tahoma" panose="020B0604030504040204" pitchFamily="34" charset="0"/>
                <a:ea typeface="Tahoma" panose="020B0604030504040204" pitchFamily="34" charset="0"/>
                <a:cs typeface="Tahoma" panose="020B0604030504040204" pitchFamily="34" charset="0"/>
              </a:rPr>
              <a:t>được</a:t>
            </a:r>
            <a:r>
              <a:rPr lang="en-US" sz="3200" dirty="0">
                <a:solidFill>
                  <a:srgbClr val="333333"/>
                </a:solidFill>
                <a:effectLst/>
                <a:latin typeface="Tahoma" panose="020B0604030504040204" pitchFamily="34" charset="0"/>
                <a:ea typeface="Tahoma" panose="020B0604030504040204" pitchFamily="34" charset="0"/>
                <a:cs typeface="Tahoma" panose="020B0604030504040204" pitchFamily="34" charset="0"/>
              </a:rPr>
              <a:t> </a:t>
            </a:r>
            <a:r>
              <a:rPr lang="vi-VN" sz="3200" dirty="0">
                <a:solidFill>
                  <a:srgbClr val="333333"/>
                </a:solidFill>
                <a:effectLst/>
                <a:latin typeface="Tahoma" panose="020B0604030504040204" pitchFamily="34" charset="0"/>
                <a:ea typeface="Tahoma" panose="020B0604030504040204" pitchFamily="34" charset="0"/>
                <a:cs typeface="Tahoma" panose="020B0604030504040204" pitchFamily="34" charset="0"/>
              </a:rPr>
              <a:t>Quốc hội thông qua Luật Phổ biến, giáo dục pháp luật, trong đó quy định ngày 9/11 hàng năm là Ngày Pháp luật nhằm nâng cao ý thức thượng tôn pháp luật, tích cực tham gia bảo vệ Hiến pháp, pháp luật; để tuyên truyền, phổ biến pháp luật, nâng cao ý thức trách nhiệm, nghĩa vụ công dân, cán bộ công chức trong thực thi pháp luật vì tương lai của mỗi người và tiền đồ của đất nước là vô cùng cần thiết.</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1668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4">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54;p25">
            <a:extLst>
              <a:ext uri="{FF2B5EF4-FFF2-40B4-BE49-F238E27FC236}">
                <a16:creationId xmlns:a16="http://schemas.microsoft.com/office/drawing/2014/main" xmlns="" id="{5FA22D0C-A6EE-7B3E-CDE7-F84A5C48AF07}"/>
              </a:ext>
            </a:extLst>
          </p:cNvPr>
          <p:cNvSpPr txBox="1">
            <a:spLocks noGrp="1"/>
          </p:cNvSpPr>
          <p:nvPr>
            <p:ph type="sldNum" sz="quarter" idx="12"/>
          </p:nvPr>
        </p:nvSpPr>
        <p:spPr>
          <a:xfrm>
            <a:off x="10391775" y="6390369"/>
            <a:ext cx="1543050" cy="273844"/>
          </a:xfrm>
          <a:prstGeom prst="rect">
            <a:avLst/>
          </a:prstGeom>
        </p:spPr>
        <p:txBody>
          <a:bodyPr spcFirstLastPara="1" vert="horz" wrap="square" lIns="91425" tIns="91425" rIns="91425" bIns="91425" rtlCol="0" anchor="ctr" anchorCtr="0">
            <a:noAutofit/>
          </a:bodyPr>
          <a:lstStyle/>
          <a:p>
            <a:fld id="{00000000-1234-1234-1234-123412341234}" type="slidenum">
              <a:rPr lang="en"/>
              <a:pPr/>
              <a:t>6</a:t>
            </a:fld>
            <a:endParaRPr dirty="0"/>
          </a:p>
        </p:txBody>
      </p:sp>
      <p:pic>
        <p:nvPicPr>
          <p:cNvPr id="7" name="Picture 6" descr="A picture containing logo, trademark, emblem, text&#10;&#10;Description automatically generated">
            <a:extLst>
              <a:ext uri="{FF2B5EF4-FFF2-40B4-BE49-F238E27FC236}">
                <a16:creationId xmlns:a16="http://schemas.microsoft.com/office/drawing/2014/main" xmlns="" id="{4073F92A-6C32-9FCB-BFE7-3658E1445285}"/>
              </a:ext>
            </a:extLst>
          </p:cNvPr>
          <p:cNvPicPr>
            <a:picLocks noChangeAspect="1"/>
          </p:cNvPicPr>
          <p:nvPr/>
        </p:nvPicPr>
        <p:blipFill>
          <a:blip r:embed="rId2"/>
          <a:stretch>
            <a:fillRect/>
          </a:stretch>
        </p:blipFill>
        <p:spPr>
          <a:xfrm>
            <a:off x="848613" y="221382"/>
            <a:ext cx="1024417" cy="1024417"/>
          </a:xfrm>
          <a:prstGeom prst="rect">
            <a:avLst/>
          </a:prstGeom>
        </p:spPr>
      </p:pic>
      <p:cxnSp>
        <p:nvCxnSpPr>
          <p:cNvPr id="9" name="Straight Connector 8">
            <a:extLst>
              <a:ext uri="{FF2B5EF4-FFF2-40B4-BE49-F238E27FC236}">
                <a16:creationId xmlns:a16="http://schemas.microsoft.com/office/drawing/2014/main" xmlns="" id="{35DFE85C-AE97-A974-9949-AE2AC27BC73A}"/>
              </a:ext>
            </a:extLst>
          </p:cNvPr>
          <p:cNvCxnSpPr>
            <a:cxnSpLocks/>
          </p:cNvCxnSpPr>
          <p:nvPr/>
        </p:nvCxnSpPr>
        <p:spPr>
          <a:xfrm flipV="1">
            <a:off x="0" y="1322420"/>
            <a:ext cx="12192000" cy="7171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AF1243F2-22F3-213E-9547-81810F3AD5E7}"/>
              </a:ext>
            </a:extLst>
          </p:cNvPr>
          <p:cNvSpPr txBox="1"/>
          <p:nvPr/>
        </p:nvSpPr>
        <p:spPr>
          <a:xfrm>
            <a:off x="1360821" y="478127"/>
            <a:ext cx="10925175" cy="584775"/>
          </a:xfrm>
          <a:prstGeom prst="rect">
            <a:avLst/>
          </a:prstGeom>
          <a:noFill/>
          <a:ln>
            <a:solidFill>
              <a:schemeClr val="bg1"/>
            </a:solidFill>
          </a:ln>
        </p:spPr>
        <p:style>
          <a:lnRef idx="0">
            <a:scrgbClr r="0" g="0" b="0"/>
          </a:lnRef>
          <a:fillRef idx="1001">
            <a:schemeClr val="lt1"/>
          </a:fillRef>
          <a:effectRef idx="0">
            <a:scrgbClr r="0" g="0" b="0"/>
          </a:effectRef>
          <a:fontRef idx="major"/>
        </p:style>
        <p:txBody>
          <a:bodyPr wrap="square" rtlCol="0">
            <a:spAutoFit/>
          </a:bodyPr>
          <a:lstStyle/>
          <a:p>
            <a:pPr algn="ctr"/>
            <a:r>
              <a:rPr lang="vi-VN" sz="3200" b="1" dirty="0">
                <a:solidFill>
                  <a:srgbClr val="FF0000"/>
                </a:solidFill>
              </a:rPr>
              <a:t>HƯỞNG ỨNG NGÀY PHÁP LUẬT VIỆT NAM 9/11</a:t>
            </a:r>
            <a:endParaRPr lang="en-US" sz="3200" b="1" dirty="0">
              <a:solidFill>
                <a:srgbClr val="FF0000"/>
              </a:solidFill>
            </a:endParaRPr>
          </a:p>
        </p:txBody>
      </p:sp>
      <p:sp>
        <p:nvSpPr>
          <p:cNvPr id="3" name="TextBox 2">
            <a:extLst>
              <a:ext uri="{FF2B5EF4-FFF2-40B4-BE49-F238E27FC236}">
                <a16:creationId xmlns:a16="http://schemas.microsoft.com/office/drawing/2014/main" xmlns="" id="{342C4E36-A916-DE44-4DF8-6E6097C3E92E}"/>
              </a:ext>
            </a:extLst>
          </p:cNvPr>
          <p:cNvSpPr txBox="1"/>
          <p:nvPr/>
        </p:nvSpPr>
        <p:spPr>
          <a:xfrm>
            <a:off x="610488" y="1409492"/>
            <a:ext cx="11143362" cy="5156861"/>
          </a:xfrm>
          <a:prstGeom prst="rect">
            <a:avLst/>
          </a:prstGeom>
          <a:noFill/>
        </p:spPr>
        <p:txBody>
          <a:bodyPr wrap="square">
            <a:spAutoFit/>
          </a:bodyPr>
          <a:lstStyle/>
          <a:p>
            <a:pPr marL="36195" indent="414020" algn="just">
              <a:lnSpc>
                <a:spcPct val="150000"/>
              </a:lnSpc>
              <a:spcAft>
                <a:spcPts val="1200"/>
              </a:spcAft>
            </a:pPr>
            <a:r>
              <a:rPr lang="vi-VN" sz="2400" dirty="0">
                <a:solidFill>
                  <a:srgbClr val="333333"/>
                </a:solidFill>
                <a:effectLst/>
                <a:latin typeface="Tahoma" panose="020B0604030504040204" pitchFamily="34" charset="0"/>
                <a:ea typeface="Tahoma" panose="020B0604030504040204" pitchFamily="34" charset="0"/>
                <a:cs typeface="Tahoma" panose="020B0604030504040204" pitchFamily="34" charset="0"/>
              </a:rPr>
              <a:t>Ngày Pháp luật nước Cộng hòa xã hội chủ nghĩa Việt Nam cũng là thông điệp gửi đến nhân dân thế giới, các nhà đầu tư nước ngoài hình ảnh của một nước Việt Nam đang đổi mới và xây dựng một đất nước thượng tôn Hiến pháp, pháp luật.</a:t>
            </a:r>
            <a:endParaRPr lang="en-US" sz="2400" dirty="0">
              <a:solidFill>
                <a:srgbClr val="333333"/>
              </a:solidFill>
              <a:effectLst/>
              <a:latin typeface="Tahoma" panose="020B0604030504040204" pitchFamily="34" charset="0"/>
              <a:ea typeface="Tahoma" panose="020B0604030504040204" pitchFamily="34" charset="0"/>
              <a:cs typeface="Tahoma" panose="020B0604030504040204" pitchFamily="34" charset="0"/>
            </a:endParaRPr>
          </a:p>
          <a:p>
            <a:pPr marL="36195" indent="414020" algn="just">
              <a:lnSpc>
                <a:spcPct val="150000"/>
              </a:lnSpc>
              <a:spcAft>
                <a:spcPts val="1200"/>
              </a:spcAft>
            </a:pPr>
            <a:r>
              <a:rPr lang="en-US" sz="2400" dirty="0">
                <a:solidFill>
                  <a:srgbClr val="333333"/>
                </a:solidFill>
                <a:effectLst/>
                <a:latin typeface="Tahoma" panose="020B0604030504040204" pitchFamily="34" charset="0"/>
                <a:ea typeface="Tahoma" panose="020B0604030504040204" pitchFamily="34" charset="0"/>
                <a:cs typeface="Tahoma" panose="020B0604030504040204" pitchFamily="34" charset="0"/>
              </a:rPr>
              <a:t> </a:t>
            </a:r>
            <a:r>
              <a:rPr lang="vi-VN" sz="2400" dirty="0">
                <a:solidFill>
                  <a:srgbClr val="333333"/>
                </a:solidFill>
                <a:effectLst/>
                <a:latin typeface="Tahoma" panose="020B0604030504040204" pitchFamily="34" charset="0"/>
                <a:ea typeface="Tahoma" panose="020B0604030504040204" pitchFamily="34" charset="0"/>
                <a:cs typeface="Tahoma" panose="020B0604030504040204" pitchFamily="34" charset="0"/>
              </a:rPr>
              <a:t>Trên cơ sở tìm hiểu, vận dụng pháp luật, các bộ, ngành, địa phương cần tiếp tục nghiên cứu, góp ý, xây dựng và hoàn thiện pháp luật về tổ chức và hoạt động của các thiết chế trong hệ thống chính trị phù hợp với yêu cầu xây dựng Nhà nước pháp quyền xã hội chủ nghĩa Việt Nam của nhân dân, do nhân dân và vì nhân dân, bảo đảm quyền</a:t>
            </a:r>
            <a:r>
              <a:rPr lang="en-US" sz="2400" dirty="0">
                <a:solidFill>
                  <a:srgbClr val="333333"/>
                </a:solidFill>
                <a:effectLst/>
                <a:latin typeface="Tahoma" panose="020B0604030504040204" pitchFamily="34" charset="0"/>
                <a:ea typeface="Tahoma" panose="020B0604030504040204" pitchFamily="34" charset="0"/>
                <a:cs typeface="Tahoma" panose="020B0604030504040204" pitchFamily="34" charset="0"/>
              </a:rPr>
              <a:t> con </a:t>
            </a:r>
            <a:r>
              <a:rPr lang="en-US" sz="2400" dirty="0" err="1">
                <a:solidFill>
                  <a:srgbClr val="333333"/>
                </a:solidFill>
                <a:effectLst/>
                <a:latin typeface="Tahoma" panose="020B0604030504040204" pitchFamily="34" charset="0"/>
                <a:ea typeface="Tahoma" panose="020B0604030504040204" pitchFamily="34" charset="0"/>
                <a:cs typeface="Tahoma" panose="020B0604030504040204" pitchFamily="34" charset="0"/>
              </a:rPr>
              <a:t>người</a:t>
            </a:r>
            <a:r>
              <a:rPr lang="en-US" sz="2400" dirty="0">
                <a:solidFill>
                  <a:srgbClr val="333333"/>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333333"/>
                </a:solidFill>
                <a:effectLst/>
                <a:latin typeface="Tahoma" panose="020B0604030504040204" pitchFamily="34" charset="0"/>
                <a:ea typeface="Tahoma" panose="020B0604030504040204" pitchFamily="34" charset="0"/>
                <a:cs typeface="Tahoma" panose="020B0604030504040204" pitchFamily="34" charset="0"/>
              </a:rPr>
              <a:t>quyền</a:t>
            </a:r>
            <a:r>
              <a:rPr lang="en-US" sz="2400" dirty="0">
                <a:solidFill>
                  <a:srgbClr val="333333"/>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333333"/>
                </a:solidFill>
                <a:effectLst/>
                <a:latin typeface="Tahoma" panose="020B0604030504040204" pitchFamily="34" charset="0"/>
                <a:ea typeface="Tahoma" panose="020B0604030504040204" pitchFamily="34" charset="0"/>
                <a:cs typeface="Tahoma" panose="020B0604030504040204" pitchFamily="34" charset="0"/>
              </a:rPr>
              <a:t>tự</a:t>
            </a:r>
            <a:r>
              <a:rPr lang="en-US" sz="2400" dirty="0">
                <a:solidFill>
                  <a:srgbClr val="333333"/>
                </a:solidFill>
                <a:effectLst/>
                <a:latin typeface="Tahoma" panose="020B0604030504040204" pitchFamily="34" charset="0"/>
                <a:ea typeface="Tahoma" panose="020B0604030504040204" pitchFamily="34" charset="0"/>
                <a:cs typeface="Tahoma" panose="020B0604030504040204" pitchFamily="34" charset="0"/>
              </a:rPr>
              <a:t> do, </a:t>
            </a:r>
            <a:r>
              <a:rPr lang="en-US" sz="2400" dirty="0" err="1">
                <a:solidFill>
                  <a:srgbClr val="333333"/>
                </a:solidFill>
                <a:effectLst/>
                <a:latin typeface="Tahoma" panose="020B0604030504040204" pitchFamily="34" charset="0"/>
                <a:ea typeface="Tahoma" panose="020B0604030504040204" pitchFamily="34" charset="0"/>
                <a:cs typeface="Tahoma" panose="020B0604030504040204" pitchFamily="34" charset="0"/>
              </a:rPr>
              <a:t>dân</a:t>
            </a:r>
            <a:r>
              <a:rPr lang="en-US" sz="2400" dirty="0">
                <a:solidFill>
                  <a:srgbClr val="333333"/>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333333"/>
                </a:solidFill>
                <a:effectLst/>
                <a:latin typeface="Tahoma" panose="020B0604030504040204" pitchFamily="34" charset="0"/>
                <a:ea typeface="Tahoma" panose="020B0604030504040204" pitchFamily="34" charset="0"/>
                <a:cs typeface="Tahoma" panose="020B0604030504040204" pitchFamily="34" charset="0"/>
              </a:rPr>
              <a:t>chủ</a:t>
            </a:r>
            <a:r>
              <a:rPr lang="en-US" sz="2400" dirty="0">
                <a:solidFill>
                  <a:srgbClr val="333333"/>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333333"/>
                </a:solidFill>
                <a:effectLst/>
                <a:latin typeface="Tahoma" panose="020B0604030504040204" pitchFamily="34" charset="0"/>
                <a:ea typeface="Tahoma" panose="020B0604030504040204" pitchFamily="34" charset="0"/>
                <a:cs typeface="Tahoma" panose="020B0604030504040204" pitchFamily="34" charset="0"/>
              </a:rPr>
              <a:t>của</a:t>
            </a:r>
            <a:r>
              <a:rPr lang="en-US" sz="2400" dirty="0">
                <a:solidFill>
                  <a:srgbClr val="333333"/>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333333"/>
                </a:solidFill>
                <a:effectLst/>
                <a:latin typeface="Tahoma" panose="020B0604030504040204" pitchFamily="34" charset="0"/>
                <a:ea typeface="Tahoma" panose="020B0604030504040204" pitchFamily="34" charset="0"/>
                <a:cs typeface="Tahoma" panose="020B0604030504040204" pitchFamily="34" charset="0"/>
              </a:rPr>
              <a:t>công</a:t>
            </a:r>
            <a:r>
              <a:rPr lang="en-US" sz="2400" dirty="0">
                <a:solidFill>
                  <a:srgbClr val="333333"/>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333333"/>
                </a:solidFill>
                <a:effectLst/>
                <a:latin typeface="Tahoma" panose="020B0604030504040204" pitchFamily="34" charset="0"/>
                <a:ea typeface="Tahoma" panose="020B0604030504040204" pitchFamily="34" charset="0"/>
                <a:cs typeface="Tahoma" panose="020B0604030504040204" pitchFamily="34" charset="0"/>
              </a:rPr>
              <a:t>dân</a:t>
            </a:r>
            <a:r>
              <a:rPr lang="en-US" sz="2400" dirty="0">
                <a:solidFill>
                  <a:srgbClr val="333333"/>
                </a:solidFill>
                <a:effectLst/>
                <a:latin typeface="Tahoma" panose="020B0604030504040204" pitchFamily="34" charset="0"/>
                <a:ea typeface="Tahoma" panose="020B0604030504040204" pitchFamily="34" charset="0"/>
                <a:cs typeface="Tahoma" panose="020B0604030504040204" pitchFamily="34" charset="0"/>
              </a:rPr>
              <a:t>...</a:t>
            </a:r>
            <a:endParaRPr lang="en-US" sz="24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8080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Mua Bộ Luật Lao Động Của Nước Cộng Hòa Xã Hội Chủ Nghĩa Việt Nam (Áp Dụng  Từ Ngày 01-01-2021) tại Nhà sách Fahasa | Tiki">
            <a:extLst>
              <a:ext uri="{FF2B5EF4-FFF2-40B4-BE49-F238E27FC236}">
                <a16:creationId xmlns:a16="http://schemas.microsoft.com/office/drawing/2014/main" xmlns="" id="{B73C1BAA-DC66-7BD3-8CB7-C9DF8D683D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854" y="2315752"/>
            <a:ext cx="3900027" cy="43686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5" name="Picture 4" descr="LUẬT GIÁO DỤC VÀ VĂN BẢN HƯỚNG DẪN THI HÀNH (theo Nghị định số:  84/2020/NĐ-CP ngày 17 tháng 7 năm 2020) - Nhà Sách CHÍNH TRỊ PHÁP LUẬT KIỂM  TOÁN TÀI CHÍNH">
            <a:extLst>
              <a:ext uri="{FF2B5EF4-FFF2-40B4-BE49-F238E27FC236}">
                <a16:creationId xmlns:a16="http://schemas.microsoft.com/office/drawing/2014/main" xmlns="" id="{AF9B909B-B5FF-9725-4997-8F06CE6602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9665" y="2114550"/>
            <a:ext cx="3184036" cy="454966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6" name="Google Shape;154;p25">
            <a:extLst>
              <a:ext uri="{FF2B5EF4-FFF2-40B4-BE49-F238E27FC236}">
                <a16:creationId xmlns:a16="http://schemas.microsoft.com/office/drawing/2014/main" xmlns="" id="{5FA22D0C-A6EE-7B3E-CDE7-F84A5C48AF07}"/>
              </a:ext>
            </a:extLst>
          </p:cNvPr>
          <p:cNvSpPr txBox="1">
            <a:spLocks noGrp="1"/>
          </p:cNvSpPr>
          <p:nvPr>
            <p:ph type="sldNum" sz="quarter" idx="12"/>
          </p:nvPr>
        </p:nvSpPr>
        <p:spPr>
          <a:xfrm>
            <a:off x="10391775" y="6390369"/>
            <a:ext cx="1543050" cy="273844"/>
          </a:xfrm>
          <a:prstGeom prst="rect">
            <a:avLst/>
          </a:prstGeom>
        </p:spPr>
        <p:txBody>
          <a:bodyPr spcFirstLastPara="1" vert="horz" wrap="square" lIns="91425" tIns="91425" rIns="91425" bIns="91425" rtlCol="0" anchor="ctr" anchorCtr="0">
            <a:noAutofit/>
          </a:bodyPr>
          <a:lstStyle/>
          <a:p>
            <a:fld id="{00000000-1234-1234-1234-123412341234}" type="slidenum">
              <a:rPr lang="en"/>
              <a:pPr/>
              <a:t>7</a:t>
            </a:fld>
            <a:endParaRPr dirty="0"/>
          </a:p>
        </p:txBody>
      </p:sp>
      <p:pic>
        <p:nvPicPr>
          <p:cNvPr id="7" name="Picture 6" descr="A picture containing logo, trademark, emblem, text&#10;&#10;Description automatically generated">
            <a:extLst>
              <a:ext uri="{FF2B5EF4-FFF2-40B4-BE49-F238E27FC236}">
                <a16:creationId xmlns:a16="http://schemas.microsoft.com/office/drawing/2014/main" xmlns="" id="{4073F92A-6C32-9FCB-BFE7-3658E1445285}"/>
              </a:ext>
            </a:extLst>
          </p:cNvPr>
          <p:cNvPicPr>
            <a:picLocks noChangeAspect="1"/>
          </p:cNvPicPr>
          <p:nvPr/>
        </p:nvPicPr>
        <p:blipFill>
          <a:blip r:embed="rId4"/>
          <a:stretch>
            <a:fillRect/>
          </a:stretch>
        </p:blipFill>
        <p:spPr>
          <a:xfrm>
            <a:off x="1153413" y="221384"/>
            <a:ext cx="1024417" cy="1024417"/>
          </a:xfrm>
          <a:prstGeom prst="rect">
            <a:avLst/>
          </a:prstGeom>
        </p:spPr>
      </p:pic>
      <p:sp>
        <p:nvSpPr>
          <p:cNvPr id="8" name="TextBox 7">
            <a:extLst>
              <a:ext uri="{FF2B5EF4-FFF2-40B4-BE49-F238E27FC236}">
                <a16:creationId xmlns:a16="http://schemas.microsoft.com/office/drawing/2014/main" xmlns="" id="{FCF5ECEB-934E-0D84-BF41-3798FEF15735}"/>
              </a:ext>
            </a:extLst>
          </p:cNvPr>
          <p:cNvSpPr txBox="1"/>
          <p:nvPr/>
        </p:nvSpPr>
        <p:spPr>
          <a:xfrm>
            <a:off x="2368659" y="369228"/>
            <a:ext cx="3449792" cy="646331"/>
          </a:xfrm>
          <a:prstGeom prst="rect">
            <a:avLst/>
          </a:prstGeom>
          <a:noFill/>
        </p:spPr>
        <p:txBody>
          <a:bodyPr wrap="none" rtlCol="0">
            <a:spAutoFit/>
          </a:bodyPr>
          <a:lstStyle/>
          <a:p>
            <a:pPr algn="ctr"/>
            <a:r>
              <a:rPr lang="en-US" b="1" dirty="0">
                <a:solidFill>
                  <a:srgbClr val="FF0000"/>
                </a:solidFill>
              </a:rPr>
              <a:t>UBND QUẬN GÒ VẤP</a:t>
            </a:r>
          </a:p>
          <a:p>
            <a:pPr algn="ctr"/>
            <a:r>
              <a:rPr lang="en-US" b="1" dirty="0">
                <a:solidFill>
                  <a:srgbClr val="FF0000"/>
                </a:solidFill>
              </a:rPr>
              <a:t>TRƯỜNG THCS HUỲNH VĂN NGHỆ</a:t>
            </a:r>
          </a:p>
        </p:txBody>
      </p:sp>
      <p:cxnSp>
        <p:nvCxnSpPr>
          <p:cNvPr id="9" name="Straight Connector 8">
            <a:extLst>
              <a:ext uri="{FF2B5EF4-FFF2-40B4-BE49-F238E27FC236}">
                <a16:creationId xmlns:a16="http://schemas.microsoft.com/office/drawing/2014/main" xmlns="" id="{35DFE85C-AE97-A974-9949-AE2AC27BC73A}"/>
              </a:ext>
            </a:extLst>
          </p:cNvPr>
          <p:cNvCxnSpPr>
            <a:cxnSpLocks/>
          </p:cNvCxnSpPr>
          <p:nvPr/>
        </p:nvCxnSpPr>
        <p:spPr>
          <a:xfrm flipV="1">
            <a:off x="0" y="1322420"/>
            <a:ext cx="12192000" cy="7171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AF1243F2-22F3-213E-9547-81810F3AD5E7}"/>
              </a:ext>
            </a:extLst>
          </p:cNvPr>
          <p:cNvSpPr txBox="1"/>
          <p:nvPr/>
        </p:nvSpPr>
        <p:spPr>
          <a:xfrm>
            <a:off x="761999" y="1591612"/>
            <a:ext cx="10925175" cy="1077218"/>
          </a:xfrm>
          <a:prstGeom prst="rect">
            <a:avLst/>
          </a:prstGeom>
          <a:noFill/>
          <a:ln>
            <a:solidFill>
              <a:schemeClr val="bg1"/>
            </a:solidFill>
          </a:ln>
        </p:spPr>
        <p:style>
          <a:lnRef idx="0">
            <a:scrgbClr r="0" g="0" b="0"/>
          </a:lnRef>
          <a:fillRef idx="1001">
            <a:schemeClr val="lt1"/>
          </a:fillRef>
          <a:effectRef idx="0">
            <a:scrgbClr r="0" g="0" b="0"/>
          </a:effectRef>
          <a:fontRef idx="major"/>
        </p:style>
        <p:txBody>
          <a:bodyPr wrap="square" rtlCol="0">
            <a:spAutoFit/>
          </a:bodyPr>
          <a:lstStyle/>
          <a:p>
            <a:pPr algn="ctr"/>
            <a:r>
              <a:rPr lang="vi-VN" sz="3200" b="1" dirty="0">
                <a:solidFill>
                  <a:srgbClr val="FF0000"/>
                </a:solidFill>
              </a:rPr>
              <a:t>HƯỞNG ỨNG NGÀY PHÁP LUẬT VIỆT NAM 9/11</a:t>
            </a:r>
            <a:endParaRPr lang="en-US" sz="3200" b="1" dirty="0">
              <a:solidFill>
                <a:srgbClr val="FF0000"/>
              </a:solidFill>
            </a:endParaRPr>
          </a:p>
          <a:p>
            <a:pPr algn="ctr"/>
            <a:r>
              <a:rPr lang="en-US" sz="3200" b="1" i="1" dirty="0">
                <a:solidFill>
                  <a:srgbClr val="0070C0"/>
                </a:solidFill>
              </a:rPr>
              <a:t>TÌM HIỂU VỀ LUẬT GIÁO DỤC, LUẬT LAO ĐỘNG</a:t>
            </a:r>
          </a:p>
        </p:txBody>
      </p:sp>
    </p:spTree>
    <p:extLst>
      <p:ext uri="{BB962C8B-B14F-4D97-AF65-F5344CB8AC3E}">
        <p14:creationId xmlns:p14="http://schemas.microsoft.com/office/powerpoint/2010/main" val="949381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54;p25">
            <a:extLst>
              <a:ext uri="{FF2B5EF4-FFF2-40B4-BE49-F238E27FC236}">
                <a16:creationId xmlns:a16="http://schemas.microsoft.com/office/drawing/2014/main" xmlns="" id="{5FA22D0C-A6EE-7B3E-CDE7-F84A5C48AF07}"/>
              </a:ext>
            </a:extLst>
          </p:cNvPr>
          <p:cNvSpPr txBox="1">
            <a:spLocks noGrp="1"/>
          </p:cNvSpPr>
          <p:nvPr>
            <p:ph type="sldNum" sz="quarter" idx="12"/>
          </p:nvPr>
        </p:nvSpPr>
        <p:spPr>
          <a:xfrm>
            <a:off x="10455758" y="6402985"/>
            <a:ext cx="1543050" cy="273844"/>
          </a:xfrm>
          <a:prstGeom prst="rect">
            <a:avLst/>
          </a:prstGeom>
        </p:spPr>
        <p:txBody>
          <a:bodyPr spcFirstLastPara="1" vert="horz" wrap="square" lIns="91425" tIns="91425" rIns="91425" bIns="91425" rtlCol="0" anchor="ctr" anchorCtr="0">
            <a:noAutofit/>
          </a:bodyPr>
          <a:lstStyle/>
          <a:p>
            <a:fld id="{00000000-1234-1234-1234-123412341234}" type="slidenum">
              <a:rPr lang="en"/>
              <a:pPr/>
              <a:t>8</a:t>
            </a:fld>
            <a:endParaRPr dirty="0"/>
          </a:p>
        </p:txBody>
      </p:sp>
      <p:pic>
        <p:nvPicPr>
          <p:cNvPr id="7" name="Picture 6" descr="A picture containing logo, trademark, emblem, text&#10;&#10;Description automatically generated">
            <a:extLst>
              <a:ext uri="{FF2B5EF4-FFF2-40B4-BE49-F238E27FC236}">
                <a16:creationId xmlns:a16="http://schemas.microsoft.com/office/drawing/2014/main" xmlns="" id="{4073F92A-6C32-9FCB-BFE7-3658E1445285}"/>
              </a:ext>
            </a:extLst>
          </p:cNvPr>
          <p:cNvPicPr>
            <a:picLocks noChangeAspect="1"/>
          </p:cNvPicPr>
          <p:nvPr/>
        </p:nvPicPr>
        <p:blipFill>
          <a:blip r:embed="rId2"/>
          <a:stretch>
            <a:fillRect/>
          </a:stretch>
        </p:blipFill>
        <p:spPr>
          <a:xfrm>
            <a:off x="1153413" y="221384"/>
            <a:ext cx="1024417" cy="1024417"/>
          </a:xfrm>
          <a:prstGeom prst="rect">
            <a:avLst/>
          </a:prstGeom>
        </p:spPr>
      </p:pic>
      <p:sp>
        <p:nvSpPr>
          <p:cNvPr id="10" name="TextBox 9">
            <a:extLst>
              <a:ext uri="{FF2B5EF4-FFF2-40B4-BE49-F238E27FC236}">
                <a16:creationId xmlns:a16="http://schemas.microsoft.com/office/drawing/2014/main" xmlns="" id="{AF1243F2-22F3-213E-9547-81810F3AD5E7}"/>
              </a:ext>
            </a:extLst>
          </p:cNvPr>
          <p:cNvSpPr txBox="1"/>
          <p:nvPr/>
        </p:nvSpPr>
        <p:spPr>
          <a:xfrm>
            <a:off x="1832936" y="318093"/>
            <a:ext cx="9831054" cy="830997"/>
          </a:xfrm>
          <a:prstGeom prst="rect">
            <a:avLst/>
          </a:prstGeom>
          <a:noFill/>
          <a:ln>
            <a:solidFill>
              <a:schemeClr val="bg1"/>
            </a:solidFill>
          </a:ln>
        </p:spPr>
        <p:style>
          <a:lnRef idx="0">
            <a:scrgbClr r="0" g="0" b="0"/>
          </a:lnRef>
          <a:fillRef idx="1001">
            <a:schemeClr val="lt1"/>
          </a:fillRef>
          <a:effectRef idx="0">
            <a:scrgbClr r="0" g="0" b="0"/>
          </a:effectRef>
          <a:fontRef idx="major"/>
        </p:style>
        <p:txBody>
          <a:bodyPr wrap="square" rtlCol="0">
            <a:spAutoFit/>
          </a:bodyPr>
          <a:lstStyle/>
          <a:p>
            <a:pPr algn="ctr"/>
            <a:r>
              <a:rPr lang="vi-VN" sz="2400" b="1" dirty="0">
                <a:solidFill>
                  <a:srgbClr val="FF0000"/>
                </a:solidFill>
              </a:rPr>
              <a:t>HƯỞNG ỨNG NGÀY PHÁP LUẬT VIỆT NAM 9/11</a:t>
            </a:r>
            <a:endParaRPr lang="en-US" sz="2400" b="1" dirty="0">
              <a:solidFill>
                <a:srgbClr val="FF0000"/>
              </a:solidFill>
            </a:endParaRPr>
          </a:p>
          <a:p>
            <a:pPr algn="ctr"/>
            <a:r>
              <a:rPr lang="en-US" sz="2400" b="1" i="1" dirty="0">
                <a:solidFill>
                  <a:srgbClr val="0070C0"/>
                </a:solidFill>
              </a:rPr>
              <a:t>TÌM HIỂU VỀ LUẬT GIÁO DỤC, LUẬT LAO ĐỘNG</a:t>
            </a:r>
          </a:p>
        </p:txBody>
      </p:sp>
      <p:sp>
        <p:nvSpPr>
          <p:cNvPr id="3" name="TextBox 2">
            <a:extLst>
              <a:ext uri="{FF2B5EF4-FFF2-40B4-BE49-F238E27FC236}">
                <a16:creationId xmlns:a16="http://schemas.microsoft.com/office/drawing/2014/main" xmlns="" id="{8CAF45B8-8629-4E28-B9F1-A0BF7F1B0744}"/>
              </a:ext>
            </a:extLst>
          </p:cNvPr>
          <p:cNvSpPr txBox="1"/>
          <p:nvPr/>
        </p:nvSpPr>
        <p:spPr>
          <a:xfrm>
            <a:off x="728042" y="1553108"/>
            <a:ext cx="11054389" cy="5083508"/>
          </a:xfrm>
          <a:prstGeom prst="rect">
            <a:avLst/>
          </a:prstGeom>
          <a:noFill/>
        </p:spPr>
        <p:txBody>
          <a:bodyPr wrap="square">
            <a:spAutoFit/>
          </a:bodyPr>
          <a:lstStyle/>
          <a:p>
            <a:pPr algn="just">
              <a:lnSpc>
                <a:spcPct val="107000"/>
              </a:lnSpc>
              <a:spcAft>
                <a:spcPts val="800"/>
              </a:spcAft>
            </a:pPr>
            <a:r>
              <a:rPr lang="en-US" sz="2000" b="1" dirty="0" err="1">
                <a:effectLst/>
                <a:latin typeface="Tahoma" panose="020B0604030504040204" pitchFamily="34" charset="0"/>
                <a:ea typeface="Tahoma" panose="020B0604030504040204" pitchFamily="34" charset="0"/>
                <a:cs typeface="Tahoma" panose="020B0604030504040204" pitchFamily="34" charset="0"/>
              </a:rPr>
              <a:t>Câu</a:t>
            </a:r>
            <a:r>
              <a:rPr lang="en-US" sz="2000" b="1" dirty="0">
                <a:effectLst/>
                <a:latin typeface="Tahoma" panose="020B0604030504040204" pitchFamily="34" charset="0"/>
                <a:ea typeface="Tahoma" panose="020B0604030504040204" pitchFamily="34" charset="0"/>
                <a:cs typeface="Tahoma" panose="020B0604030504040204" pitchFamily="34" charset="0"/>
              </a:rPr>
              <a:t> 1</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Luật</a:t>
            </a:r>
            <a:r>
              <a:rPr lang="en-US" sz="20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giáo</a:t>
            </a:r>
            <a:r>
              <a:rPr lang="en-US" sz="20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dục</a:t>
            </a:r>
            <a:r>
              <a:rPr lang="en-US" sz="20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2019 </a:t>
            </a:r>
            <a:r>
              <a:rPr lang="en-US" sz="20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quy</a:t>
            </a:r>
            <a:r>
              <a:rPr lang="en-US" sz="20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định</a:t>
            </a:r>
            <a:r>
              <a:rPr lang="en-US" sz="20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Mục</a:t>
            </a:r>
            <a:r>
              <a:rPr lang="en-US" sz="20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tiêu</a:t>
            </a:r>
            <a:r>
              <a:rPr lang="en-US" sz="20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giáo</a:t>
            </a:r>
            <a:r>
              <a:rPr lang="en-US" sz="20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dục</a:t>
            </a:r>
            <a:r>
              <a:rPr lang="en-US" sz="20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là</a:t>
            </a:r>
            <a:r>
              <a:rPr lang="en-US" sz="20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nhằm</a:t>
            </a:r>
            <a:r>
              <a:rPr lang="en-US" sz="20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phát</a:t>
            </a:r>
            <a:r>
              <a:rPr lang="en-US" sz="20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triển</a:t>
            </a:r>
            <a:r>
              <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toàn</a:t>
            </a:r>
            <a:r>
              <a:rPr lang="en-US" sz="20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diện</a:t>
            </a:r>
            <a:r>
              <a:rPr lang="en-US" sz="20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con </a:t>
            </a:r>
            <a:r>
              <a:rPr lang="en-US" sz="20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người</a:t>
            </a:r>
            <a:r>
              <a:rPr lang="en-US" sz="20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Việt</a:t>
            </a:r>
            <a:r>
              <a:rPr lang="en-US" sz="20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Nam: </a:t>
            </a:r>
          </a:p>
          <a:p>
            <a:pPr algn="just">
              <a:lnSpc>
                <a:spcPct val="107000"/>
              </a:lnSpc>
              <a:spcAft>
                <a:spcPts val="800"/>
              </a:spcAft>
            </a:pPr>
            <a:r>
              <a:rPr lang="en-US" sz="2000" dirty="0">
                <a:effectLst/>
                <a:latin typeface="Tahoma" panose="020B0604030504040204" pitchFamily="34" charset="0"/>
                <a:ea typeface="Tahoma" panose="020B0604030504040204" pitchFamily="34" charset="0"/>
                <a:cs typeface="Tahoma" panose="020B0604030504040204" pitchFamily="34" charset="0"/>
              </a:rPr>
              <a:t>A. </a:t>
            </a:r>
            <a:r>
              <a:rPr lang="en-US" sz="2000" dirty="0" err="1">
                <a:effectLst/>
                <a:latin typeface="Tahoma" panose="020B0604030504040204" pitchFamily="34" charset="0"/>
                <a:ea typeface="Tahoma" panose="020B0604030504040204" pitchFamily="34" charset="0"/>
                <a:cs typeface="Tahoma" panose="020B0604030504040204" pitchFamily="34" charset="0"/>
              </a:rPr>
              <a:t>Có</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đạo</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đức</a:t>
            </a:r>
            <a:r>
              <a:rPr lang="en-US" sz="2000" dirty="0">
                <a:effectLst/>
                <a:latin typeface="Tahoma" panose="020B0604030504040204" pitchFamily="34" charset="0"/>
                <a:ea typeface="Tahoma" panose="020B0604030504040204" pitchFamily="34" charset="0"/>
                <a:cs typeface="Tahoma" panose="020B0604030504040204" pitchFamily="34" charset="0"/>
              </a:rPr>
              <a:t>, tri </a:t>
            </a:r>
            <a:r>
              <a:rPr lang="en-US" sz="2000" dirty="0" err="1">
                <a:effectLst/>
                <a:latin typeface="Tahoma" panose="020B0604030504040204" pitchFamily="34" charset="0"/>
                <a:ea typeface="Tahoma" panose="020B0604030504040204" pitchFamily="34" charset="0"/>
                <a:cs typeface="Tahoma" panose="020B0604030504040204" pitchFamily="34" charset="0"/>
              </a:rPr>
              <a:t>thức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văn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hóa</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sức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khỏe</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thẩm</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mỹ</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và</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nghề</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nghiệp</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có</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phẩm</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chất</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năng</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lực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và</a:t>
            </a:r>
            <a:r>
              <a:rPr lang="en-US" sz="2000" dirty="0">
                <a:effectLst/>
                <a:latin typeface="Tahoma" panose="020B0604030504040204" pitchFamily="34" charset="0"/>
                <a:ea typeface="Tahoma" panose="020B0604030504040204" pitchFamily="34" charset="0"/>
                <a:cs typeface="Tahoma" panose="020B0604030504040204" pitchFamily="34" charset="0"/>
              </a:rPr>
              <a:t> ý </a:t>
            </a:r>
            <a:r>
              <a:rPr lang="en-US" sz="2000" dirty="0" err="1">
                <a:effectLst/>
                <a:latin typeface="Tahoma" panose="020B0604030504040204" pitchFamily="34" charset="0"/>
                <a:ea typeface="Tahoma" panose="020B0604030504040204" pitchFamily="34" charset="0"/>
                <a:cs typeface="Tahoma" panose="020B0604030504040204" pitchFamily="34" charset="0"/>
              </a:rPr>
              <a:t>thức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công</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dân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có</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lòng</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yêu</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nước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tinh</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thần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dân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tộc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trung</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thành</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với</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lý</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tưởng</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độc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lập</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dân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tộc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và</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chủ</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nghĩa</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xã</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hội</a:t>
            </a:r>
            <a:r>
              <a:rPr lang="en-US" sz="2000" dirty="0">
                <a:effectLst/>
                <a:latin typeface="Tahoma" panose="020B0604030504040204" pitchFamily="34" charset="0"/>
                <a:ea typeface="Tahoma" panose="020B0604030504040204" pitchFamily="34" charset="0"/>
                <a:cs typeface="Tahoma" panose="020B0604030504040204" pitchFamily="34" charset="0"/>
              </a:rPr>
              <a:t>.</a:t>
            </a:r>
          </a:p>
          <a:p>
            <a:pPr algn="just">
              <a:lnSpc>
                <a:spcPct val="107000"/>
              </a:lnSpc>
              <a:spcAft>
                <a:spcPts val="800"/>
              </a:spcAft>
            </a:pPr>
            <a:r>
              <a:rPr lang="en-US" sz="2000" dirty="0">
                <a:effectLst/>
                <a:latin typeface="Tahoma" panose="020B0604030504040204" pitchFamily="34" charset="0"/>
                <a:ea typeface="Tahoma" panose="020B0604030504040204" pitchFamily="34" charset="0"/>
                <a:cs typeface="Tahoma" panose="020B0604030504040204" pitchFamily="34" charset="0"/>
              </a:rPr>
              <a:t>B. </a:t>
            </a:r>
            <a:r>
              <a:rPr lang="en-US" sz="2000" dirty="0" err="1">
                <a:effectLst/>
                <a:latin typeface="Tahoma" panose="020B0604030504040204" pitchFamily="34" charset="0"/>
                <a:ea typeface="Tahoma" panose="020B0604030504040204" pitchFamily="34" charset="0"/>
                <a:cs typeface="Tahoma" panose="020B0604030504040204" pitchFamily="34" charset="0"/>
              </a:rPr>
              <a:t>Có</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đạo</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đức</a:t>
            </a:r>
            <a:r>
              <a:rPr lang="en-US" sz="2000" dirty="0">
                <a:effectLst/>
                <a:latin typeface="Tahoma" panose="020B0604030504040204" pitchFamily="34" charset="0"/>
                <a:ea typeface="Tahoma" panose="020B0604030504040204" pitchFamily="34" charset="0"/>
                <a:cs typeface="Tahoma" panose="020B0604030504040204" pitchFamily="34" charset="0"/>
              </a:rPr>
              <a:t>, tri </a:t>
            </a:r>
            <a:r>
              <a:rPr lang="en-US" sz="2000" dirty="0" err="1">
                <a:effectLst/>
                <a:latin typeface="Tahoma" panose="020B0604030504040204" pitchFamily="34" charset="0"/>
                <a:ea typeface="Tahoma" panose="020B0604030504040204" pitchFamily="34" charset="0"/>
                <a:cs typeface="Tahoma" panose="020B0604030504040204" pitchFamily="34" charset="0"/>
              </a:rPr>
              <a:t>thức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văn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hóa</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sức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khỏe</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thẩm</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mỹ</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và</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nghề</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nghiệp</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có</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phẩm</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chất</a:t>
            </a:r>
            <a:r>
              <a:rPr lang="en-US" sz="2000" dirty="0">
                <a:effectLst/>
                <a:latin typeface="Tahoma" panose="020B0604030504040204" pitchFamily="34" charset="0"/>
                <a:ea typeface="Tahoma" panose="020B0604030504040204" pitchFamily="34" charset="0"/>
                <a:cs typeface="Tahoma" panose="020B0604030504040204" pitchFamily="34" charset="0"/>
              </a:rPr>
              <a:t>,</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năng</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lực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và</a:t>
            </a:r>
            <a:r>
              <a:rPr lang="en-US" sz="2000" dirty="0">
                <a:effectLst/>
                <a:latin typeface="Tahoma" panose="020B0604030504040204" pitchFamily="34" charset="0"/>
                <a:ea typeface="Tahoma" panose="020B0604030504040204" pitchFamily="34" charset="0"/>
                <a:cs typeface="Tahoma" panose="020B0604030504040204" pitchFamily="34" charset="0"/>
              </a:rPr>
              <a:t> ý </a:t>
            </a:r>
            <a:r>
              <a:rPr lang="en-US" sz="2000" dirty="0" err="1">
                <a:effectLst/>
                <a:latin typeface="Tahoma" panose="020B0604030504040204" pitchFamily="34" charset="0"/>
                <a:ea typeface="Tahoma" panose="020B0604030504040204" pitchFamily="34" charset="0"/>
                <a:cs typeface="Tahoma" panose="020B0604030504040204" pitchFamily="34" charset="0"/>
              </a:rPr>
              <a:t>thức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công</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dân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có</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lòng</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yêu</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nước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tinh</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thần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dân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tộc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trung</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thành</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với</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lý</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tưởng</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độc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lập</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dân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tộc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và</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chủ</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nghĩa</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xã</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hội</a:t>
            </a:r>
            <a:r>
              <a:rPr lang="en-US" sz="2000" dirty="0">
                <a:effectLst/>
                <a:latin typeface="Tahoma" panose="020B0604030504040204" pitchFamily="34" charset="0"/>
                <a:ea typeface="Tahoma" panose="020B0604030504040204" pitchFamily="34" charset="0"/>
                <a:cs typeface="Tahoma" panose="020B0604030504040204" pitchFamily="34" charset="0"/>
              </a:rPr>
              <a:t>.</a:t>
            </a:r>
          </a:p>
          <a:p>
            <a:pPr algn="just">
              <a:lnSpc>
                <a:spcPct val="107000"/>
              </a:lnSpc>
              <a:spcAft>
                <a:spcPts val="800"/>
              </a:spcAft>
            </a:pPr>
            <a:r>
              <a:rPr lang="en-US" sz="2000" dirty="0">
                <a:effectLst/>
                <a:latin typeface="Tahoma" panose="020B0604030504040204" pitchFamily="34" charset="0"/>
                <a:ea typeface="Tahoma" panose="020B0604030504040204" pitchFamily="34" charset="0"/>
                <a:cs typeface="Tahoma" panose="020B0604030504040204" pitchFamily="34" charset="0"/>
              </a:rPr>
              <a:t>C. </a:t>
            </a:r>
            <a:r>
              <a:rPr lang="en-US" sz="2000" dirty="0" err="1">
                <a:effectLst/>
                <a:latin typeface="Tahoma" panose="020B0604030504040204" pitchFamily="34" charset="0"/>
                <a:ea typeface="Tahoma" panose="020B0604030504040204" pitchFamily="34" charset="0"/>
                <a:cs typeface="Tahoma" panose="020B0604030504040204" pitchFamily="34" charset="0"/>
              </a:rPr>
              <a:t>Là</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giáo</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dục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theo</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khoá</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học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trong</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cơ</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sở</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giáo</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dục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để</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thực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hiện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một</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chương</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trình</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giáo</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dục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nhất</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định</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được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thiết</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lập</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theo</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mục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tiêu</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của</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các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cấp</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học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trình</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độ</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đào</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tạo</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và</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được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cấp</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văn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bằng</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của</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hệ</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thống</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giáo</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dục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quốc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dân</a:t>
            </a: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r>
              <a:rPr lang="en-US" sz="2000" dirty="0">
                <a:effectLst/>
                <a:latin typeface="Tahoma" panose="020B0604030504040204" pitchFamily="34" charset="0"/>
                <a:ea typeface="Tahoma" panose="020B0604030504040204" pitchFamily="34" charset="0"/>
                <a:cs typeface="Tahoma" panose="020B0604030504040204" pitchFamily="34" charset="0"/>
              </a:rPr>
              <a:t>D. </a:t>
            </a:r>
            <a:r>
              <a:rPr lang="en-US" sz="2000" dirty="0" err="1">
                <a:effectLst/>
                <a:latin typeface="Tahoma" panose="020B0604030504040204" pitchFamily="34" charset="0"/>
                <a:ea typeface="Tahoma" panose="020B0604030504040204" pitchFamily="34" charset="0"/>
                <a:cs typeface="Tahoma" panose="020B0604030504040204" pitchFamily="34" charset="0"/>
              </a:rPr>
              <a:t>Là</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giáo</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dục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theo</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khoá</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học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trong</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cơ</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sở</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giáo</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dục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để</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thực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hiện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một</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chương</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trình</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giáo</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dục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nhất</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định</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được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thiết</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lập</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theo</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mục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tiêu</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của</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các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cấp</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học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trình</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độ</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đào</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tạo</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và</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được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cấp</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văn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bằng</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của</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hệ</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thống</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giáo</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dục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quốc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dân</a:t>
            </a:r>
            <a:r>
              <a:rPr lang="en-US" sz="2000" dirty="0">
                <a:effectLst/>
                <a:latin typeface="Tahoma" panose="020B0604030504040204" pitchFamily="34" charset="0"/>
                <a:ea typeface="Tahoma" panose="020B0604030504040204" pitchFamily="34" charset="0"/>
                <a:cs typeface="Tahoma" panose="020B0604030504040204" pitchFamily="34" charset="0"/>
              </a:rPr>
              <a:t>.</a:t>
            </a:r>
          </a:p>
        </p:txBody>
      </p:sp>
      <p:cxnSp>
        <p:nvCxnSpPr>
          <p:cNvPr id="13" name="Straight Connector 12">
            <a:extLst>
              <a:ext uri="{FF2B5EF4-FFF2-40B4-BE49-F238E27FC236}">
                <a16:creationId xmlns:a16="http://schemas.microsoft.com/office/drawing/2014/main" xmlns="" id="{D3A3FDEA-6F39-AD59-A6F1-AC8BD50D7C5B}"/>
              </a:ext>
            </a:extLst>
          </p:cNvPr>
          <p:cNvCxnSpPr/>
          <p:nvPr/>
        </p:nvCxnSpPr>
        <p:spPr>
          <a:xfrm>
            <a:off x="0" y="1272915"/>
            <a:ext cx="12192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089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iterate type="lt">
                                    <p:tmPct val="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5" presetClass="emph" presetSubtype="0" nodeType="clickEffect">
                                  <p:stCondLst>
                                    <p:cond delay="0"/>
                                  </p:stCondLst>
                                  <p:iterate type="lt">
                                    <p:tmAbs val="25"/>
                                  </p:iterate>
                                  <p:childTnLst>
                                    <p:set>
                                      <p:cBhvr override="childStyle">
                                        <p:cTn id="31"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54;p25">
            <a:extLst>
              <a:ext uri="{FF2B5EF4-FFF2-40B4-BE49-F238E27FC236}">
                <a16:creationId xmlns:a16="http://schemas.microsoft.com/office/drawing/2014/main" xmlns="" id="{5FA22D0C-A6EE-7B3E-CDE7-F84A5C48AF07}"/>
              </a:ext>
            </a:extLst>
          </p:cNvPr>
          <p:cNvSpPr txBox="1">
            <a:spLocks noGrp="1"/>
          </p:cNvSpPr>
          <p:nvPr>
            <p:ph type="sldNum" sz="quarter" idx="12"/>
          </p:nvPr>
        </p:nvSpPr>
        <p:spPr>
          <a:xfrm>
            <a:off x="10310813" y="6402985"/>
            <a:ext cx="1543050" cy="273844"/>
          </a:xfrm>
          <a:prstGeom prst="rect">
            <a:avLst/>
          </a:prstGeom>
        </p:spPr>
        <p:txBody>
          <a:bodyPr spcFirstLastPara="1" vert="horz" wrap="square" lIns="91425" tIns="91425" rIns="91425" bIns="91425" rtlCol="0" anchor="ctr" anchorCtr="0">
            <a:noAutofit/>
          </a:bodyPr>
          <a:lstStyle/>
          <a:p>
            <a:fld id="{00000000-1234-1234-1234-123412341234}" type="slidenum">
              <a:rPr lang="en"/>
              <a:pPr/>
              <a:t>9</a:t>
            </a:fld>
            <a:endParaRPr dirty="0"/>
          </a:p>
        </p:txBody>
      </p:sp>
      <p:pic>
        <p:nvPicPr>
          <p:cNvPr id="7" name="Picture 6" descr="A picture containing logo, trademark, emblem, text&#10;&#10;Description automatically generated">
            <a:extLst>
              <a:ext uri="{FF2B5EF4-FFF2-40B4-BE49-F238E27FC236}">
                <a16:creationId xmlns:a16="http://schemas.microsoft.com/office/drawing/2014/main" xmlns="" id="{4073F92A-6C32-9FCB-BFE7-3658E1445285}"/>
              </a:ext>
            </a:extLst>
          </p:cNvPr>
          <p:cNvPicPr>
            <a:picLocks noChangeAspect="1"/>
          </p:cNvPicPr>
          <p:nvPr/>
        </p:nvPicPr>
        <p:blipFill>
          <a:blip r:embed="rId2"/>
          <a:stretch>
            <a:fillRect/>
          </a:stretch>
        </p:blipFill>
        <p:spPr>
          <a:xfrm>
            <a:off x="1153413" y="221384"/>
            <a:ext cx="1024417" cy="1024417"/>
          </a:xfrm>
          <a:prstGeom prst="rect">
            <a:avLst/>
          </a:prstGeom>
        </p:spPr>
      </p:pic>
      <p:sp>
        <p:nvSpPr>
          <p:cNvPr id="10" name="TextBox 9">
            <a:extLst>
              <a:ext uri="{FF2B5EF4-FFF2-40B4-BE49-F238E27FC236}">
                <a16:creationId xmlns:a16="http://schemas.microsoft.com/office/drawing/2014/main" xmlns="" id="{AF1243F2-22F3-213E-9547-81810F3AD5E7}"/>
              </a:ext>
            </a:extLst>
          </p:cNvPr>
          <p:cNvSpPr txBox="1"/>
          <p:nvPr/>
        </p:nvSpPr>
        <p:spPr>
          <a:xfrm>
            <a:off x="1832936" y="318093"/>
            <a:ext cx="9831054" cy="830997"/>
          </a:xfrm>
          <a:prstGeom prst="rect">
            <a:avLst/>
          </a:prstGeom>
          <a:noFill/>
          <a:ln>
            <a:solidFill>
              <a:schemeClr val="bg1"/>
            </a:solidFill>
          </a:ln>
        </p:spPr>
        <p:style>
          <a:lnRef idx="0">
            <a:scrgbClr r="0" g="0" b="0"/>
          </a:lnRef>
          <a:fillRef idx="1001">
            <a:schemeClr val="lt1"/>
          </a:fillRef>
          <a:effectRef idx="0">
            <a:scrgbClr r="0" g="0" b="0"/>
          </a:effectRef>
          <a:fontRef idx="major"/>
        </p:style>
        <p:txBody>
          <a:bodyPr wrap="square" rtlCol="0">
            <a:spAutoFit/>
          </a:bodyPr>
          <a:lstStyle/>
          <a:p>
            <a:pPr algn="ctr"/>
            <a:r>
              <a:rPr lang="vi-VN" sz="2400" b="1" dirty="0">
                <a:solidFill>
                  <a:srgbClr val="FF0000"/>
                </a:solidFill>
              </a:rPr>
              <a:t>HƯỞNG ỨNG NGÀY PHÁP LUẬT VIỆT NAM 9/11</a:t>
            </a:r>
            <a:endParaRPr lang="en-US" sz="2400" b="1" dirty="0">
              <a:solidFill>
                <a:srgbClr val="FF0000"/>
              </a:solidFill>
            </a:endParaRPr>
          </a:p>
          <a:p>
            <a:pPr algn="ctr"/>
            <a:r>
              <a:rPr lang="en-US" sz="2400" b="1" i="1" dirty="0">
                <a:solidFill>
                  <a:srgbClr val="00B0F0"/>
                </a:solidFill>
              </a:rPr>
              <a:t>TÌM HIỂU VỀ LUẬT GIÁO DỤC, LUẬT LAO ĐỘNG</a:t>
            </a:r>
          </a:p>
        </p:txBody>
      </p:sp>
      <p:cxnSp>
        <p:nvCxnSpPr>
          <p:cNvPr id="13" name="Straight Connector 12">
            <a:extLst>
              <a:ext uri="{FF2B5EF4-FFF2-40B4-BE49-F238E27FC236}">
                <a16:creationId xmlns:a16="http://schemas.microsoft.com/office/drawing/2014/main" xmlns="" id="{D3A3FDEA-6F39-AD59-A6F1-AC8BD50D7C5B}"/>
              </a:ext>
            </a:extLst>
          </p:cNvPr>
          <p:cNvCxnSpPr/>
          <p:nvPr/>
        </p:nvCxnSpPr>
        <p:spPr>
          <a:xfrm>
            <a:off x="0" y="1272915"/>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xmlns="" id="{499D79A1-72CB-6A92-24E1-186C84C721B1}"/>
              </a:ext>
            </a:extLst>
          </p:cNvPr>
          <p:cNvSpPr txBox="1"/>
          <p:nvPr/>
        </p:nvSpPr>
        <p:spPr>
          <a:xfrm>
            <a:off x="742950" y="1463416"/>
            <a:ext cx="11016290" cy="5324535"/>
          </a:xfrm>
          <a:prstGeom prst="rect">
            <a:avLst/>
          </a:prstGeom>
          <a:noFill/>
        </p:spPr>
        <p:txBody>
          <a:bodyPr wrap="square">
            <a:spAutoFit/>
          </a:bodyPr>
          <a:lstStyle/>
          <a:p>
            <a:pPr algn="just">
              <a:spcAft>
                <a:spcPts val="800"/>
              </a:spcAft>
            </a:pPr>
            <a:r>
              <a:rPr lang="en-US" sz="3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Câu</a:t>
            </a:r>
            <a:r>
              <a:rPr lang="en-US" sz="3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2: Theo </a:t>
            </a:r>
            <a:r>
              <a:rPr lang="en-US" sz="3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Luật</a:t>
            </a:r>
            <a:r>
              <a:rPr lang="en-US" sz="3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giáo</a:t>
            </a:r>
            <a:r>
              <a:rPr lang="en-US" sz="3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dục</a:t>
            </a:r>
            <a:r>
              <a:rPr lang="en-US" sz="3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2019. </a:t>
            </a:r>
            <a:r>
              <a:rPr lang="en-US" sz="3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Giáo</a:t>
            </a:r>
            <a:r>
              <a:rPr lang="en-US" sz="3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dục</a:t>
            </a:r>
            <a:r>
              <a:rPr lang="en-US" sz="3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bắt</a:t>
            </a:r>
            <a:r>
              <a:rPr lang="en-US" sz="3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buộc</a:t>
            </a:r>
            <a:r>
              <a:rPr lang="en-US" sz="3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là</a:t>
            </a:r>
            <a:r>
              <a:rPr lang="en-US" sz="3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a:t>
            </a:r>
          </a:p>
          <a:p>
            <a:pPr algn="just"/>
            <a:r>
              <a:rPr lang="en-US" sz="2400" dirty="0">
                <a:effectLst/>
                <a:latin typeface="Tahoma" panose="020B0604030504040204" pitchFamily="34" charset="0"/>
                <a:ea typeface="Tahoma" panose="020B0604030504040204" pitchFamily="34" charset="0"/>
                <a:cs typeface="Tahoma" panose="020B0604030504040204" pitchFamily="34" charset="0"/>
              </a:rPr>
              <a:t>A. </a:t>
            </a:r>
            <a:r>
              <a:rPr lang="en-US" sz="2400" dirty="0" err="1">
                <a:effectLst/>
                <a:latin typeface="Tahoma" panose="020B0604030504040204" pitchFamily="34" charset="0"/>
                <a:ea typeface="Tahoma" panose="020B0604030504040204" pitchFamily="34" charset="0"/>
                <a:cs typeface="Tahoma" panose="020B0604030504040204" pitchFamily="34" charset="0"/>
              </a:rPr>
              <a:t>Giáo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dục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mà</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mọi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công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dân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trong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tuổi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quy</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định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bắt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buộc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phải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học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tập</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để</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đạt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được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trình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học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vấn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tối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thiểu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theo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quy</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định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của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pháp</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luật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và</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được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Nhà</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nước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bảo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đảm</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điều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kiện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để</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thực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hiện</a:t>
            </a:r>
            <a:r>
              <a:rPr lang="en-US" sz="2400" dirty="0">
                <a:latin typeface="Tahoma" panose="020B0604030504040204" pitchFamily="34" charset="0"/>
                <a:ea typeface="Tahoma" panose="020B0604030504040204" pitchFamily="34" charset="0"/>
                <a:cs typeface="Tahoma" panose="020B0604030504040204" pitchFamily="34" charset="0"/>
              </a:rPr>
              <a:t>.</a:t>
            </a:r>
            <a:endParaRPr lang="en-US" sz="2400" dirty="0">
              <a:effectLst/>
              <a:latin typeface="Tahoma" panose="020B0604030504040204" pitchFamily="34" charset="0"/>
              <a:ea typeface="Tahoma" panose="020B0604030504040204" pitchFamily="34" charset="0"/>
              <a:cs typeface="Tahoma" panose="020B0604030504040204" pitchFamily="34" charset="0"/>
            </a:endParaRPr>
          </a:p>
          <a:p>
            <a:pPr algn="just">
              <a:spcAft>
                <a:spcPts val="800"/>
              </a:spcAft>
            </a:pPr>
            <a:r>
              <a:rPr lang="en-US" sz="2400" dirty="0">
                <a:effectLst/>
                <a:latin typeface="Tahoma" panose="020B0604030504040204" pitchFamily="34" charset="0"/>
                <a:ea typeface="Tahoma" panose="020B0604030504040204" pitchFamily="34" charset="0"/>
                <a:cs typeface="Tahoma" panose="020B0604030504040204" pitchFamily="34" charset="0"/>
              </a:rPr>
              <a:t>B. Giáo dục để thực hiện một chương trình giáo dục nhất định, được tổ chức linh hoạt về hình thức thực hiện chương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a:effectLst/>
                <a:latin typeface="Tahoma" panose="020B0604030504040204" pitchFamily="34" charset="0"/>
                <a:ea typeface="Tahoma" panose="020B0604030504040204" pitchFamily="34" charset="0"/>
                <a:cs typeface="Tahoma" panose="020B0604030504040204" pitchFamily="34" charset="0"/>
              </a:rPr>
              <a:t>trình, thời gian, phương pháp, địa điểm, đáp ứng nhu cầu học tập suốt đời của người </a:t>
            </a:r>
            <a:r>
              <a:rPr lang="en-US" sz="2400" dirty="0" smtClean="0">
                <a:effectLst/>
                <a:latin typeface="Tahoma" panose="020B0604030504040204" pitchFamily="34" charset="0"/>
                <a:ea typeface="Tahoma" panose="020B0604030504040204" pitchFamily="34" charset="0"/>
                <a:cs typeface="Tahoma" panose="020B0604030504040204" pitchFamily="34" charset="0"/>
              </a:rPr>
              <a:t>học.</a:t>
            </a:r>
            <a:endParaRPr lang="en-US" sz="2400" dirty="0">
              <a:effectLst/>
              <a:latin typeface="Tahoma" panose="020B0604030504040204" pitchFamily="34" charset="0"/>
              <a:ea typeface="Tahoma" panose="020B0604030504040204" pitchFamily="34" charset="0"/>
              <a:cs typeface="Tahoma" panose="020B0604030504040204" pitchFamily="34" charset="0"/>
            </a:endParaRPr>
          </a:p>
          <a:p>
            <a:pPr algn="just">
              <a:spcAft>
                <a:spcPts val="800"/>
              </a:spcAft>
            </a:pPr>
            <a:r>
              <a:rPr lang="en-US" sz="2400" dirty="0">
                <a:effectLst/>
                <a:latin typeface="Tahoma" panose="020B0604030504040204" pitchFamily="34" charset="0"/>
                <a:ea typeface="Tahoma" panose="020B0604030504040204" pitchFamily="34" charset="0"/>
                <a:cs typeface="Tahoma" panose="020B0604030504040204" pitchFamily="34" charset="0"/>
              </a:rPr>
              <a:t>C. </a:t>
            </a:r>
            <a:r>
              <a:rPr lang="en-US" sz="2400" dirty="0" err="1">
                <a:effectLst/>
                <a:latin typeface="Tahoma" panose="020B0604030504040204" pitchFamily="34" charset="0"/>
                <a:ea typeface="Tahoma" panose="020B0604030504040204" pitchFamily="34" charset="0"/>
                <a:cs typeface="Tahoma" panose="020B0604030504040204" pitchFamily="34" charset="0"/>
              </a:rPr>
              <a:t>Quá</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trình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tổ</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chức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hoạt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giáo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dục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để</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mọi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công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dân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trong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tuổi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đều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được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học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tập</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và</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đạt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đến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trình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học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vấn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nhất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định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theo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quy</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định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của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pháp</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luật</a:t>
            </a:r>
            <a:r>
              <a:rPr lang="en-US" sz="2400" dirty="0">
                <a:effectLst/>
                <a:latin typeface="Tahoma" panose="020B0604030504040204" pitchFamily="34" charset="0"/>
                <a:ea typeface="Tahoma" panose="020B0604030504040204" pitchFamily="34" charset="0"/>
                <a:cs typeface="Tahoma" panose="020B0604030504040204" pitchFamily="34" charset="0"/>
              </a:rPr>
              <a:t>.</a:t>
            </a:r>
          </a:p>
          <a:p>
            <a:pPr algn="just">
              <a:spcAft>
                <a:spcPts val="800"/>
              </a:spcAft>
            </a:pPr>
            <a:r>
              <a:rPr lang="en-US" sz="2400" dirty="0">
                <a:effectLst/>
                <a:latin typeface="Tahoma" panose="020B0604030504040204" pitchFamily="34" charset="0"/>
                <a:ea typeface="Tahoma" panose="020B0604030504040204" pitchFamily="34" charset="0"/>
                <a:cs typeface="Tahoma" panose="020B0604030504040204" pitchFamily="34" charset="0"/>
              </a:rPr>
              <a:t>D. </a:t>
            </a:r>
            <a:r>
              <a:rPr lang="en-US" sz="2400" dirty="0" err="1">
                <a:effectLst/>
                <a:latin typeface="Tahoma" panose="020B0604030504040204" pitchFamily="34" charset="0"/>
                <a:ea typeface="Tahoma" panose="020B0604030504040204" pitchFamily="34" charset="0"/>
                <a:cs typeface="Tahoma" panose="020B0604030504040204" pitchFamily="34" charset="0"/>
              </a:rPr>
              <a:t>Giáo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dục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theo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khóa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học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trong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cơ</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sở</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giáo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dục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để</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thực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hiện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một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chương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trình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giáo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dục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nhất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định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được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thiết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lập</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theo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mục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tiêu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của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các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cấp</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học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trình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đào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tạo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và</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được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cấp</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văn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bằng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của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hệ</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thống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giáo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dục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quốc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dân</a:t>
            </a:r>
            <a:r>
              <a:rPr lang="en-US" sz="2400" dirty="0">
                <a:effectLst/>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67063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iterate type="lt">
                                    <p:tmPct val="0"/>
                                  </p:iterate>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1000"/>
                                        <p:tgtEl>
                                          <p:spTgt spid="4">
                                            <p:txEl>
                                              <p:pRg st="2" end="2"/>
                                            </p:txEl>
                                          </p:spTgt>
                                        </p:tgtEl>
                                      </p:cBhvr>
                                    </p:animEffect>
                                    <p:anim calcmode="lin" valueType="num">
                                      <p:cBhvr>
                                        <p:cTn id="1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5" presetClass="emph" presetSubtype="0" nodeType="clickEffect">
                                  <p:stCondLst>
                                    <p:cond delay="0"/>
                                  </p:stCondLst>
                                  <p:iterate type="lt">
                                    <p:tmAbs val="25"/>
                                  </p:iterate>
                                  <p:childTnLst>
                                    <p:set>
                                      <p:cBhvr override="childStyle">
                                        <p:cTn id="36" dur="indefinite"/>
                                        <p:tgtEl>
                                          <p:spTgt spid="4">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TotalTime>
  <Words>1725</Words>
  <Application>Microsoft Office PowerPoint</Application>
  <PresentationFormat>Widescreen</PresentationFormat>
  <Paragraphs>99</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Thanh Lam</dc:creator>
  <cp:lastModifiedBy>njh</cp:lastModifiedBy>
  <cp:revision>14</cp:revision>
  <dcterms:created xsi:type="dcterms:W3CDTF">2023-11-03T06:20:14Z</dcterms:created>
  <dcterms:modified xsi:type="dcterms:W3CDTF">2023-11-06T02:13:15Z</dcterms:modified>
</cp:coreProperties>
</file>